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88" r:id="rId5"/>
  </p:sldMasterIdLst>
  <p:notesMasterIdLst>
    <p:notesMasterId r:id="rId67"/>
  </p:notesMasterIdLst>
  <p:handoutMasterIdLst>
    <p:handoutMasterId r:id="rId68"/>
  </p:handoutMasterIdLst>
  <p:sldIdLst>
    <p:sldId id="3359" r:id="rId6"/>
    <p:sldId id="3968" r:id="rId7"/>
    <p:sldId id="553" r:id="rId8"/>
    <p:sldId id="3856" r:id="rId9"/>
    <p:sldId id="3859" r:id="rId10"/>
    <p:sldId id="3966" r:id="rId11"/>
    <p:sldId id="3969" r:id="rId12"/>
    <p:sldId id="3857" r:id="rId13"/>
    <p:sldId id="3858" r:id="rId14"/>
    <p:sldId id="557" r:id="rId15"/>
    <p:sldId id="3970" r:id="rId16"/>
    <p:sldId id="3971" r:id="rId17"/>
    <p:sldId id="3972" r:id="rId18"/>
    <p:sldId id="2814" r:id="rId19"/>
    <p:sldId id="2989" r:id="rId20"/>
    <p:sldId id="2816" r:id="rId21"/>
    <p:sldId id="554" r:id="rId22"/>
    <p:sldId id="3984" r:id="rId23"/>
    <p:sldId id="3985" r:id="rId24"/>
    <p:sldId id="3986" r:id="rId25"/>
    <p:sldId id="3347" r:id="rId26"/>
    <p:sldId id="3348" r:id="rId27"/>
    <p:sldId id="3349" r:id="rId28"/>
    <p:sldId id="3864" r:id="rId29"/>
    <p:sldId id="3865" r:id="rId30"/>
    <p:sldId id="3866" r:id="rId31"/>
    <p:sldId id="3973" r:id="rId32"/>
    <p:sldId id="3974" r:id="rId33"/>
    <p:sldId id="3975" r:id="rId34"/>
    <p:sldId id="555" r:id="rId35"/>
    <p:sldId id="3976" r:id="rId36"/>
    <p:sldId id="3988" r:id="rId37"/>
    <p:sldId id="3987" r:id="rId38"/>
    <p:sldId id="3977" r:id="rId39"/>
    <p:sldId id="3978" r:id="rId40"/>
    <p:sldId id="3363" r:id="rId41"/>
    <p:sldId id="3364" r:id="rId42"/>
    <p:sldId id="3375" r:id="rId43"/>
    <p:sldId id="468" r:id="rId44"/>
    <p:sldId id="3979" r:id="rId45"/>
    <p:sldId id="3980" r:id="rId46"/>
    <p:sldId id="3981" r:id="rId47"/>
    <p:sldId id="3357" r:id="rId48"/>
    <p:sldId id="3358" r:id="rId49"/>
    <p:sldId id="3356" r:id="rId50"/>
    <p:sldId id="3854" r:id="rId51"/>
    <p:sldId id="3855" r:id="rId52"/>
    <p:sldId id="3853" r:id="rId53"/>
    <p:sldId id="3967" r:id="rId54"/>
    <p:sldId id="2823" r:id="rId55"/>
    <p:sldId id="2992" r:id="rId56"/>
    <p:sldId id="2998" r:id="rId57"/>
    <p:sldId id="2834" r:id="rId58"/>
    <p:sldId id="2994" r:id="rId59"/>
    <p:sldId id="2833" r:id="rId60"/>
    <p:sldId id="2793" r:id="rId61"/>
    <p:sldId id="2982" r:id="rId62"/>
    <p:sldId id="3002" r:id="rId63"/>
    <p:sldId id="2796" r:id="rId64"/>
    <p:sldId id="2983" r:id="rId65"/>
    <p:sldId id="2798" r:id="rId66"/>
  </p:sldIdLst>
  <p:sldSz cx="18719800" cy="10529888"/>
  <p:notesSz cx="6858000" cy="9144000"/>
  <p:defaultTextStyle>
    <a:defPPr>
      <a:defRPr lang="de-DE"/>
    </a:defPPr>
    <a:lvl1pPr marL="0" algn="l" defTabSz="701825" rtl="0" eaLnBrk="1" latinLnBrk="0" hangingPunct="1">
      <a:defRPr sz="2698" kern="1200">
        <a:solidFill>
          <a:schemeClr val="tx1"/>
        </a:solidFill>
        <a:latin typeface="+mn-lt"/>
        <a:ea typeface="+mn-ea"/>
        <a:cs typeface="+mn-cs"/>
      </a:defRPr>
    </a:lvl1pPr>
    <a:lvl2pPr marL="701825" algn="l" defTabSz="701825" rtl="0" eaLnBrk="1" latinLnBrk="0" hangingPunct="1">
      <a:defRPr sz="2698" kern="1200">
        <a:solidFill>
          <a:schemeClr val="tx1"/>
        </a:solidFill>
        <a:latin typeface="+mn-lt"/>
        <a:ea typeface="+mn-ea"/>
        <a:cs typeface="+mn-cs"/>
      </a:defRPr>
    </a:lvl2pPr>
    <a:lvl3pPr marL="1403648" algn="l" defTabSz="701825" rtl="0" eaLnBrk="1" latinLnBrk="0" hangingPunct="1">
      <a:defRPr sz="2698" kern="1200">
        <a:solidFill>
          <a:schemeClr val="tx1"/>
        </a:solidFill>
        <a:latin typeface="+mn-lt"/>
        <a:ea typeface="+mn-ea"/>
        <a:cs typeface="+mn-cs"/>
      </a:defRPr>
    </a:lvl3pPr>
    <a:lvl4pPr marL="2105474" algn="l" defTabSz="701825" rtl="0" eaLnBrk="1" latinLnBrk="0" hangingPunct="1">
      <a:defRPr sz="2698" kern="1200">
        <a:solidFill>
          <a:schemeClr val="tx1"/>
        </a:solidFill>
        <a:latin typeface="+mn-lt"/>
        <a:ea typeface="+mn-ea"/>
        <a:cs typeface="+mn-cs"/>
      </a:defRPr>
    </a:lvl4pPr>
    <a:lvl5pPr marL="2807299" algn="l" defTabSz="701825" rtl="0" eaLnBrk="1" latinLnBrk="0" hangingPunct="1">
      <a:defRPr sz="2698" kern="1200">
        <a:solidFill>
          <a:schemeClr val="tx1"/>
        </a:solidFill>
        <a:latin typeface="+mn-lt"/>
        <a:ea typeface="+mn-ea"/>
        <a:cs typeface="+mn-cs"/>
      </a:defRPr>
    </a:lvl5pPr>
    <a:lvl6pPr marL="3509124" algn="l" defTabSz="701825" rtl="0" eaLnBrk="1" latinLnBrk="0" hangingPunct="1">
      <a:defRPr sz="2698" kern="1200">
        <a:solidFill>
          <a:schemeClr val="tx1"/>
        </a:solidFill>
        <a:latin typeface="+mn-lt"/>
        <a:ea typeface="+mn-ea"/>
        <a:cs typeface="+mn-cs"/>
      </a:defRPr>
    </a:lvl6pPr>
    <a:lvl7pPr marL="4210949" algn="l" defTabSz="701825" rtl="0" eaLnBrk="1" latinLnBrk="0" hangingPunct="1">
      <a:defRPr sz="2698" kern="1200">
        <a:solidFill>
          <a:schemeClr val="tx1"/>
        </a:solidFill>
        <a:latin typeface="+mn-lt"/>
        <a:ea typeface="+mn-ea"/>
        <a:cs typeface="+mn-cs"/>
      </a:defRPr>
    </a:lvl7pPr>
    <a:lvl8pPr marL="4912774" algn="l" defTabSz="701825" rtl="0" eaLnBrk="1" latinLnBrk="0" hangingPunct="1">
      <a:defRPr sz="2698" kern="1200">
        <a:solidFill>
          <a:schemeClr val="tx1"/>
        </a:solidFill>
        <a:latin typeface="+mn-lt"/>
        <a:ea typeface="+mn-ea"/>
        <a:cs typeface="+mn-cs"/>
      </a:defRPr>
    </a:lvl8pPr>
    <a:lvl9pPr marL="5614600" algn="l" defTabSz="701825" rtl="0" eaLnBrk="1" latinLnBrk="0" hangingPunct="1">
      <a:defRPr sz="2698" kern="1200">
        <a:solidFill>
          <a:schemeClr val="tx1"/>
        </a:solidFill>
        <a:latin typeface="+mn-lt"/>
        <a:ea typeface="+mn-ea"/>
        <a:cs typeface="+mn-cs"/>
      </a:defRPr>
    </a:lvl9pPr>
  </p:defaultTextStyle>
  <p:extLst>
    <p:ext uri="{521415D9-36F7-43E2-AB2F-B90AF26B5E84}">
      <p14:sectionLst xmlns:p14="http://schemas.microsoft.com/office/powerpoint/2010/main">
        <p14:section name="Inhaltsverzeichnis" id="{8A3DE011-1C7F-46F2-9E01-D68134125056}">
          <p14:sldIdLst>
            <p14:sldId id="3359"/>
            <p14:sldId id="3968"/>
          </p14:sldIdLst>
        </p14:section>
        <p14:section name="Ausbildung 4.0" id="{F6BAC7C2-BC34-4D54-9E78-376A6C6A6D50}">
          <p14:sldIdLst>
            <p14:sldId id="553"/>
            <p14:sldId id="3856"/>
            <p14:sldId id="3859"/>
            <p14:sldId id="3966"/>
            <p14:sldId id="3969"/>
            <p14:sldId id="3857"/>
            <p14:sldId id="3858"/>
          </p14:sldIdLst>
        </p14:section>
        <p14:section name="Onboarding" id="{48DD888E-6201-4A75-A16F-56AF8B271F2A}">
          <p14:sldIdLst>
            <p14:sldId id="557"/>
            <p14:sldId id="3970"/>
            <p14:sldId id="3971"/>
            <p14:sldId id="3972"/>
            <p14:sldId id="2814"/>
            <p14:sldId id="2989"/>
            <p14:sldId id="2816"/>
          </p14:sldIdLst>
        </p14:section>
        <p14:section name="Arbeitsprozesse" id="{029AEF5F-5A31-4FA2-A001-41E2EFBDB2CD}">
          <p14:sldIdLst>
            <p14:sldId id="554"/>
            <p14:sldId id="3984"/>
            <p14:sldId id="3985"/>
            <p14:sldId id="3986"/>
            <p14:sldId id="3347"/>
            <p14:sldId id="3348"/>
            <p14:sldId id="3349"/>
            <p14:sldId id="3864"/>
            <p14:sldId id="3865"/>
            <p14:sldId id="3866"/>
            <p14:sldId id="3973"/>
            <p14:sldId id="3974"/>
            <p14:sldId id="3975"/>
          </p14:sldIdLst>
        </p14:section>
        <p14:section name="Soft Skill" id="{8BC78867-73FB-4233-8EE3-13E66A9ED5B9}">
          <p14:sldIdLst>
            <p14:sldId id="555"/>
            <p14:sldId id="3976"/>
            <p14:sldId id="3988"/>
            <p14:sldId id="3987"/>
            <p14:sldId id="3977"/>
            <p14:sldId id="3978"/>
            <p14:sldId id="3363"/>
            <p14:sldId id="3364"/>
            <p14:sldId id="3375"/>
          </p14:sldIdLst>
        </p14:section>
        <p14:section name="Arbeitsschutz" id="{2B71D4A7-05DC-457F-8EEA-69278B076DA5}">
          <p14:sldIdLst>
            <p14:sldId id="468"/>
            <p14:sldId id="3979"/>
            <p14:sldId id="3980"/>
            <p14:sldId id="3981"/>
            <p14:sldId id="3357"/>
            <p14:sldId id="3358"/>
            <p14:sldId id="3356"/>
            <p14:sldId id="3854"/>
            <p14:sldId id="3855"/>
            <p14:sldId id="3853"/>
          </p14:sldIdLst>
        </p14:section>
        <p14:section name="Sales" id="{4913F992-A037-4691-88B5-416E9C093D31}">
          <p14:sldIdLst>
            <p14:sldId id="3967"/>
            <p14:sldId id="2823"/>
            <p14:sldId id="2992"/>
            <p14:sldId id="2998"/>
            <p14:sldId id="2834"/>
            <p14:sldId id="2994"/>
            <p14:sldId id="2833"/>
            <p14:sldId id="2793"/>
            <p14:sldId id="2982"/>
            <p14:sldId id="3002"/>
            <p14:sldId id="2796"/>
            <p14:sldId id="2983"/>
            <p14:sldId id="2798"/>
          </p14:sldIdLst>
        </p14:section>
      </p14:sectionLst>
    </p:ext>
    <p:ext uri="{EFAFB233-063F-42B5-8137-9DF3F51BA10A}">
      <p15:sldGuideLst xmlns:p15="http://schemas.microsoft.com/office/powerpoint/2012/main">
        <p15:guide id="1" orient="horz" pos="4450" userDrawn="1">
          <p15:clr>
            <a:srgbClr val="A4A3A4"/>
          </p15:clr>
        </p15:guide>
        <p15:guide id="2" pos="589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a-lena.jordan@outlook.de" initials="a" lastIdx="1" clrIdx="0">
    <p:extLst>
      <p:ext uri="{19B8F6BF-5375-455C-9EA6-DF929625EA0E}">
        <p15:presenceInfo xmlns:p15="http://schemas.microsoft.com/office/powerpoint/2012/main" userId="385bab4424aa5ca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B700"/>
    <a:srgbClr val="F200DB"/>
    <a:srgbClr val="596566"/>
    <a:srgbClr val="FAB200"/>
    <a:srgbClr val="ACB2B3"/>
    <a:srgbClr val="080808"/>
    <a:srgbClr val="0098A5"/>
    <a:srgbClr val="CCEAED"/>
    <a:srgbClr val="A3D9DF"/>
    <a:srgbClr val="303E3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582280-9E39-4F0B-B9D4-E773AFA26E23}" v="8" dt="2024-07-23T16:26:59.2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75"/>
    <p:restoredTop sz="94791"/>
  </p:normalViewPr>
  <p:slideViewPr>
    <p:cSldViewPr snapToGrid="0">
      <p:cViewPr varScale="1">
        <p:scale>
          <a:sx n="79" d="100"/>
          <a:sy n="79" d="100"/>
        </p:scale>
        <p:origin x="330" y="102"/>
      </p:cViewPr>
      <p:guideLst>
        <p:guide orient="horz" pos="4450"/>
        <p:guide pos="5896"/>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el Ludwig" userId="eaba7fb5-f14f-4c0d-a91a-7702baefc1f6" providerId="ADAL" clId="{C0658932-B817-4035-94FD-2C123156F700}"/>
    <pc:docChg chg="undo custSel addSld delSld modSld sldOrd delSection modSection">
      <pc:chgData name="Noel Ludwig" userId="eaba7fb5-f14f-4c0d-a91a-7702baefc1f6" providerId="ADAL" clId="{C0658932-B817-4035-94FD-2C123156F700}" dt="2024-07-09T10:33:04.405" v="77" actId="20577"/>
      <pc:docMkLst>
        <pc:docMk/>
      </pc:docMkLst>
      <pc:sldChg chg="del">
        <pc:chgData name="Noel Ludwig" userId="eaba7fb5-f14f-4c0d-a91a-7702baefc1f6" providerId="ADAL" clId="{C0658932-B817-4035-94FD-2C123156F700}" dt="2024-07-09T10:28:26.120" v="0" actId="47"/>
        <pc:sldMkLst>
          <pc:docMk/>
          <pc:sldMk cId="1037568740" sldId="3962"/>
        </pc:sldMkLst>
      </pc:sldChg>
      <pc:sldChg chg="del">
        <pc:chgData name="Noel Ludwig" userId="eaba7fb5-f14f-4c0d-a91a-7702baefc1f6" providerId="ADAL" clId="{C0658932-B817-4035-94FD-2C123156F700}" dt="2024-07-09T10:28:26.120" v="0" actId="47"/>
        <pc:sldMkLst>
          <pc:docMk/>
          <pc:sldMk cId="818521056" sldId="3963"/>
        </pc:sldMkLst>
      </pc:sldChg>
      <pc:sldChg chg="modSp mod modShow">
        <pc:chgData name="Noel Ludwig" userId="eaba7fb5-f14f-4c0d-a91a-7702baefc1f6" providerId="ADAL" clId="{C0658932-B817-4035-94FD-2C123156F700}" dt="2024-07-09T10:29:16.374" v="32" actId="20577"/>
        <pc:sldMkLst>
          <pc:docMk/>
          <pc:sldMk cId="1353215343" sldId="3976"/>
        </pc:sldMkLst>
        <pc:spChg chg="mod">
          <ac:chgData name="Noel Ludwig" userId="eaba7fb5-f14f-4c0d-a91a-7702baefc1f6" providerId="ADAL" clId="{C0658932-B817-4035-94FD-2C123156F700}" dt="2024-07-09T10:29:16.374" v="32" actId="20577"/>
          <ac:spMkLst>
            <pc:docMk/>
            <pc:sldMk cId="1353215343" sldId="3976"/>
            <ac:spMk id="3" creationId="{676AC866-D1AF-4121-A8F0-93C3C1D4E491}"/>
          </ac:spMkLst>
        </pc:spChg>
      </pc:sldChg>
      <pc:sldChg chg="modSp mod modShow">
        <pc:chgData name="Noel Ludwig" userId="eaba7fb5-f14f-4c0d-a91a-7702baefc1f6" providerId="ADAL" clId="{C0658932-B817-4035-94FD-2C123156F700}" dt="2024-07-09T10:33:04.405" v="77" actId="20577"/>
        <pc:sldMkLst>
          <pc:docMk/>
          <pc:sldMk cId="3639361473" sldId="3977"/>
        </pc:sldMkLst>
        <pc:spChg chg="mod">
          <ac:chgData name="Noel Ludwig" userId="eaba7fb5-f14f-4c0d-a91a-7702baefc1f6" providerId="ADAL" clId="{C0658932-B817-4035-94FD-2C123156F700}" dt="2024-07-09T10:33:04.405" v="77" actId="20577"/>
          <ac:spMkLst>
            <pc:docMk/>
            <pc:sldMk cId="3639361473" sldId="3977"/>
            <ac:spMk id="4" creationId="{00000000-0000-0000-0000-000000000000}"/>
          </ac:spMkLst>
        </pc:spChg>
      </pc:sldChg>
      <pc:sldChg chg="mod modShow">
        <pc:chgData name="Noel Ludwig" userId="eaba7fb5-f14f-4c0d-a91a-7702baefc1f6" providerId="ADAL" clId="{C0658932-B817-4035-94FD-2C123156F700}" dt="2024-07-09T10:28:38.821" v="1" actId="729"/>
        <pc:sldMkLst>
          <pc:docMk/>
          <pc:sldMk cId="3445808267" sldId="3978"/>
        </pc:sldMkLst>
      </pc:sldChg>
      <pc:sldChg chg="del">
        <pc:chgData name="Noel Ludwig" userId="eaba7fb5-f14f-4c0d-a91a-7702baefc1f6" providerId="ADAL" clId="{C0658932-B817-4035-94FD-2C123156F700}" dt="2024-07-09T10:28:26.120" v="0" actId="47"/>
        <pc:sldMkLst>
          <pc:docMk/>
          <pc:sldMk cId="1200760113" sldId="3982"/>
        </pc:sldMkLst>
      </pc:sldChg>
      <pc:sldChg chg="del">
        <pc:chgData name="Noel Ludwig" userId="eaba7fb5-f14f-4c0d-a91a-7702baefc1f6" providerId="ADAL" clId="{C0658932-B817-4035-94FD-2C123156F700}" dt="2024-07-09T10:28:26.120" v="0" actId="47"/>
        <pc:sldMkLst>
          <pc:docMk/>
          <pc:sldMk cId="3460066222" sldId="3983"/>
        </pc:sldMkLst>
      </pc:sldChg>
      <pc:sldChg chg="add">
        <pc:chgData name="Noel Ludwig" userId="eaba7fb5-f14f-4c0d-a91a-7702baefc1f6" providerId="ADAL" clId="{C0658932-B817-4035-94FD-2C123156F700}" dt="2024-07-09T10:29:01.104" v="2"/>
        <pc:sldMkLst>
          <pc:docMk/>
          <pc:sldMk cId="1306678676" sldId="3987"/>
        </pc:sldMkLst>
      </pc:sldChg>
      <pc:sldChg chg="addSp delSp modSp add mod ord">
        <pc:chgData name="Noel Ludwig" userId="eaba7fb5-f14f-4c0d-a91a-7702baefc1f6" providerId="ADAL" clId="{C0658932-B817-4035-94FD-2C123156F700}" dt="2024-07-09T10:32:52.503" v="71" actId="14826"/>
        <pc:sldMkLst>
          <pc:docMk/>
          <pc:sldMk cId="3387656456" sldId="3988"/>
        </pc:sldMkLst>
        <pc:spChg chg="add">
          <ac:chgData name="Noel Ludwig" userId="eaba7fb5-f14f-4c0d-a91a-7702baefc1f6" providerId="ADAL" clId="{C0658932-B817-4035-94FD-2C123156F700}" dt="2024-07-09T10:31:57.370" v="50"/>
          <ac:spMkLst>
            <pc:docMk/>
            <pc:sldMk cId="3387656456" sldId="3988"/>
            <ac:spMk id="2" creationId="{1E10C226-5C60-58DA-8B87-E934564C2E1A}"/>
          </ac:spMkLst>
        </pc:spChg>
        <pc:spChg chg="add del mod">
          <ac:chgData name="Noel Ludwig" userId="eaba7fb5-f14f-4c0d-a91a-7702baefc1f6" providerId="ADAL" clId="{C0658932-B817-4035-94FD-2C123156F700}" dt="2024-07-09T10:32:27.804" v="68"/>
          <ac:spMkLst>
            <pc:docMk/>
            <pc:sldMk cId="3387656456" sldId="3988"/>
            <ac:spMk id="3" creationId="{F58F641D-84BC-B9B1-84FC-E36789531C3D}"/>
          </ac:spMkLst>
        </pc:spChg>
        <pc:spChg chg="mod">
          <ac:chgData name="Noel Ludwig" userId="eaba7fb5-f14f-4c0d-a91a-7702baefc1f6" providerId="ADAL" clId="{C0658932-B817-4035-94FD-2C123156F700}" dt="2024-07-09T10:29:28.742" v="49" actId="20577"/>
          <ac:spMkLst>
            <pc:docMk/>
            <pc:sldMk cId="3387656456" sldId="3988"/>
            <ac:spMk id="4" creationId="{00000000-0000-0000-0000-000000000000}"/>
          </ac:spMkLst>
        </pc:spChg>
        <pc:spChg chg="add mod">
          <ac:chgData name="Noel Ludwig" userId="eaba7fb5-f14f-4c0d-a91a-7702baefc1f6" providerId="ADAL" clId="{C0658932-B817-4035-94FD-2C123156F700}" dt="2024-07-09T10:32:06.824" v="54"/>
          <ac:spMkLst>
            <pc:docMk/>
            <pc:sldMk cId="3387656456" sldId="3988"/>
            <ac:spMk id="5" creationId="{9B5CDBE3-5BCD-92EA-094A-AA04DD271752}"/>
          </ac:spMkLst>
        </pc:spChg>
        <pc:spChg chg="mod">
          <ac:chgData name="Noel Ludwig" userId="eaba7fb5-f14f-4c0d-a91a-7702baefc1f6" providerId="ADAL" clId="{C0658932-B817-4035-94FD-2C123156F700}" dt="2024-07-09T10:32:26.958" v="66" actId="20577"/>
          <ac:spMkLst>
            <pc:docMk/>
            <pc:sldMk cId="3387656456" sldId="3988"/>
            <ac:spMk id="19" creationId="{991971AE-9996-43C8-A088-CA4525CB15F5}"/>
          </ac:spMkLst>
        </pc:spChg>
        <pc:picChg chg="mod">
          <ac:chgData name="Noel Ludwig" userId="eaba7fb5-f14f-4c0d-a91a-7702baefc1f6" providerId="ADAL" clId="{C0658932-B817-4035-94FD-2C123156F700}" dt="2024-07-09T10:32:40.082" v="69" actId="14826"/>
          <ac:picMkLst>
            <pc:docMk/>
            <pc:sldMk cId="3387656456" sldId="3988"/>
            <ac:picMk id="11" creationId="{93E2E9FB-7AAE-4C4C-857A-0C07508F41DE}"/>
          </ac:picMkLst>
        </pc:picChg>
        <pc:picChg chg="mod">
          <ac:chgData name="Noel Ludwig" userId="eaba7fb5-f14f-4c0d-a91a-7702baefc1f6" providerId="ADAL" clId="{C0658932-B817-4035-94FD-2C123156F700}" dt="2024-07-09T10:32:45.845" v="70" actId="14826"/>
          <ac:picMkLst>
            <pc:docMk/>
            <pc:sldMk cId="3387656456" sldId="3988"/>
            <ac:picMk id="12" creationId="{CCD30A9D-EBFB-4048-BDFA-358067E23F23}"/>
          </ac:picMkLst>
        </pc:picChg>
        <pc:picChg chg="mod">
          <ac:chgData name="Noel Ludwig" userId="eaba7fb5-f14f-4c0d-a91a-7702baefc1f6" providerId="ADAL" clId="{C0658932-B817-4035-94FD-2C123156F700}" dt="2024-07-09T10:32:52.503" v="71" actId="14826"/>
          <ac:picMkLst>
            <pc:docMk/>
            <pc:sldMk cId="3387656456" sldId="3988"/>
            <ac:picMk id="14" creationId="{A1F9D4E9-F392-4267-9032-2935E6F46D32}"/>
          </ac:picMkLst>
        </pc:picChg>
      </pc:sldChg>
    </pc:docChg>
  </pc:docChgLst>
  <pc:docChgLst>
    <pc:chgData name="Noel Ludwig" userId="eaba7fb5-f14f-4c0d-a91a-7702baefc1f6" providerId="ADAL" clId="{85813599-26AA-4712-8FDF-1B0A251F8A89}"/>
    <pc:docChg chg="undo redo custSel addSld delSld modSld sldOrd addSection delSection modSection">
      <pc:chgData name="Noel Ludwig" userId="eaba7fb5-f14f-4c0d-a91a-7702baefc1f6" providerId="ADAL" clId="{85813599-26AA-4712-8FDF-1B0A251F8A89}" dt="2024-02-13T16:28:56.806" v="1437" actId="47"/>
      <pc:docMkLst>
        <pc:docMk/>
      </pc:docMkLst>
      <pc:sldChg chg="del">
        <pc:chgData name="Noel Ludwig" userId="eaba7fb5-f14f-4c0d-a91a-7702baefc1f6" providerId="ADAL" clId="{85813599-26AA-4712-8FDF-1B0A251F8A89}" dt="2024-01-30T10:40:57.154" v="15" actId="47"/>
        <pc:sldMkLst>
          <pc:docMk/>
          <pc:sldMk cId="2352708000" sldId="385"/>
        </pc:sldMkLst>
      </pc:sldChg>
      <pc:sldChg chg="addSp modSp mod modClrScheme chgLayout">
        <pc:chgData name="Noel Ludwig" userId="eaba7fb5-f14f-4c0d-a91a-7702baefc1f6" providerId="ADAL" clId="{85813599-26AA-4712-8FDF-1B0A251F8A89}" dt="2024-01-30T10:58:34.723" v="133" actId="20577"/>
        <pc:sldMkLst>
          <pc:docMk/>
          <pc:sldMk cId="4167148908" sldId="468"/>
        </pc:sldMkLst>
        <pc:spChg chg="mod ord">
          <ac:chgData name="Noel Ludwig" userId="eaba7fb5-f14f-4c0d-a91a-7702baefc1f6" providerId="ADAL" clId="{85813599-26AA-4712-8FDF-1B0A251F8A89}" dt="2024-01-30T10:58:29.308" v="130" actId="700"/>
          <ac:spMkLst>
            <pc:docMk/>
            <pc:sldMk cId="4167148908" sldId="468"/>
            <ac:spMk id="2" creationId="{1919EC32-BB22-142F-28C4-FE2309FFBD0F}"/>
          </ac:spMkLst>
        </pc:spChg>
        <pc:spChg chg="mod ord">
          <ac:chgData name="Noel Ludwig" userId="eaba7fb5-f14f-4c0d-a91a-7702baefc1f6" providerId="ADAL" clId="{85813599-26AA-4712-8FDF-1B0A251F8A89}" dt="2024-01-30T10:58:29.308" v="130" actId="700"/>
          <ac:spMkLst>
            <pc:docMk/>
            <pc:sldMk cId="4167148908" sldId="468"/>
            <ac:spMk id="3" creationId="{8A1611A1-3E47-4324-5903-148E23000591}"/>
          </ac:spMkLst>
        </pc:spChg>
        <pc:spChg chg="mod ord">
          <ac:chgData name="Noel Ludwig" userId="eaba7fb5-f14f-4c0d-a91a-7702baefc1f6" providerId="ADAL" clId="{85813599-26AA-4712-8FDF-1B0A251F8A89}" dt="2024-01-30T10:58:32.434" v="131" actId="21"/>
          <ac:spMkLst>
            <pc:docMk/>
            <pc:sldMk cId="4167148908" sldId="468"/>
            <ac:spMk id="4" creationId="{54DB7915-C7AB-6104-4C0C-391C086A025D}"/>
          </ac:spMkLst>
        </pc:spChg>
        <pc:spChg chg="add mod ord">
          <ac:chgData name="Noel Ludwig" userId="eaba7fb5-f14f-4c0d-a91a-7702baefc1f6" providerId="ADAL" clId="{85813599-26AA-4712-8FDF-1B0A251F8A89}" dt="2024-01-30T10:58:34.723" v="133" actId="20577"/>
          <ac:spMkLst>
            <pc:docMk/>
            <pc:sldMk cId="4167148908" sldId="468"/>
            <ac:spMk id="5" creationId="{D02B99D9-EC5D-C591-B265-AE4B1DD1F0A4}"/>
          </ac:spMkLst>
        </pc:spChg>
      </pc:sldChg>
      <pc:sldChg chg="del">
        <pc:chgData name="Noel Ludwig" userId="eaba7fb5-f14f-4c0d-a91a-7702baefc1f6" providerId="ADAL" clId="{85813599-26AA-4712-8FDF-1B0A251F8A89}" dt="2024-01-30T13:31:05.546" v="898" actId="47"/>
        <pc:sldMkLst>
          <pc:docMk/>
          <pc:sldMk cId="676304591" sldId="482"/>
        </pc:sldMkLst>
      </pc:sldChg>
      <pc:sldChg chg="del">
        <pc:chgData name="Noel Ludwig" userId="eaba7fb5-f14f-4c0d-a91a-7702baefc1f6" providerId="ADAL" clId="{85813599-26AA-4712-8FDF-1B0A251F8A89}" dt="2024-01-30T11:32:23.362" v="426" actId="47"/>
        <pc:sldMkLst>
          <pc:docMk/>
          <pc:sldMk cId="0" sldId="536"/>
        </pc:sldMkLst>
      </pc:sldChg>
      <pc:sldChg chg="del">
        <pc:chgData name="Noel Ludwig" userId="eaba7fb5-f14f-4c0d-a91a-7702baefc1f6" providerId="ADAL" clId="{85813599-26AA-4712-8FDF-1B0A251F8A89}" dt="2024-01-30T13:28:16.748" v="856" actId="47"/>
        <pc:sldMkLst>
          <pc:docMk/>
          <pc:sldMk cId="3180158376" sldId="540"/>
        </pc:sldMkLst>
      </pc:sldChg>
      <pc:sldChg chg="del">
        <pc:chgData name="Noel Ludwig" userId="eaba7fb5-f14f-4c0d-a91a-7702baefc1f6" providerId="ADAL" clId="{85813599-26AA-4712-8FDF-1B0A251F8A89}" dt="2024-01-30T11:19:44.732" v="318" actId="47"/>
        <pc:sldMkLst>
          <pc:docMk/>
          <pc:sldMk cId="2679674087" sldId="542"/>
        </pc:sldMkLst>
      </pc:sldChg>
      <pc:sldChg chg="del">
        <pc:chgData name="Noel Ludwig" userId="eaba7fb5-f14f-4c0d-a91a-7702baefc1f6" providerId="ADAL" clId="{85813599-26AA-4712-8FDF-1B0A251F8A89}" dt="2024-01-30T13:18:41.837" v="711" actId="47"/>
        <pc:sldMkLst>
          <pc:docMk/>
          <pc:sldMk cId="713083518" sldId="543"/>
        </pc:sldMkLst>
      </pc:sldChg>
      <pc:sldChg chg="del ord">
        <pc:chgData name="Noel Ludwig" userId="eaba7fb5-f14f-4c0d-a91a-7702baefc1f6" providerId="ADAL" clId="{85813599-26AA-4712-8FDF-1B0A251F8A89}" dt="2024-01-30T11:33:12.701" v="431" actId="47"/>
        <pc:sldMkLst>
          <pc:docMk/>
          <pc:sldMk cId="1220060914" sldId="544"/>
        </pc:sldMkLst>
      </pc:sldChg>
      <pc:sldChg chg="del">
        <pc:chgData name="Noel Ludwig" userId="eaba7fb5-f14f-4c0d-a91a-7702baefc1f6" providerId="ADAL" clId="{85813599-26AA-4712-8FDF-1B0A251F8A89}" dt="2024-01-30T11:26:26.637" v="395" actId="47"/>
        <pc:sldMkLst>
          <pc:docMk/>
          <pc:sldMk cId="638920737" sldId="545"/>
        </pc:sldMkLst>
      </pc:sldChg>
      <pc:sldChg chg="del">
        <pc:chgData name="Noel Ludwig" userId="eaba7fb5-f14f-4c0d-a91a-7702baefc1f6" providerId="ADAL" clId="{85813599-26AA-4712-8FDF-1B0A251F8A89}" dt="2024-01-30T13:59:36.054" v="1235" actId="47"/>
        <pc:sldMkLst>
          <pc:docMk/>
          <pc:sldMk cId="199381097" sldId="546"/>
        </pc:sldMkLst>
      </pc:sldChg>
      <pc:sldChg chg="del">
        <pc:chgData name="Noel Ludwig" userId="eaba7fb5-f14f-4c0d-a91a-7702baefc1f6" providerId="ADAL" clId="{85813599-26AA-4712-8FDF-1B0A251F8A89}" dt="2024-01-30T10:40:16.236" v="10" actId="47"/>
        <pc:sldMkLst>
          <pc:docMk/>
          <pc:sldMk cId="1600990810" sldId="547"/>
        </pc:sldMkLst>
      </pc:sldChg>
      <pc:sldChg chg="del">
        <pc:chgData name="Noel Ludwig" userId="eaba7fb5-f14f-4c0d-a91a-7702baefc1f6" providerId="ADAL" clId="{85813599-26AA-4712-8FDF-1B0A251F8A89}" dt="2024-01-30T10:39:36.056" v="0" actId="47"/>
        <pc:sldMkLst>
          <pc:docMk/>
          <pc:sldMk cId="3827308646" sldId="549"/>
        </pc:sldMkLst>
      </pc:sldChg>
      <pc:sldChg chg="del">
        <pc:chgData name="Noel Ludwig" userId="eaba7fb5-f14f-4c0d-a91a-7702baefc1f6" providerId="ADAL" clId="{85813599-26AA-4712-8FDF-1B0A251F8A89}" dt="2024-01-30T10:40:53.654" v="14" actId="47"/>
        <pc:sldMkLst>
          <pc:docMk/>
          <pc:sldMk cId="2316857429" sldId="550"/>
        </pc:sldMkLst>
      </pc:sldChg>
      <pc:sldChg chg="del mod modShow">
        <pc:chgData name="Noel Ludwig" userId="eaba7fb5-f14f-4c0d-a91a-7702baefc1f6" providerId="ADAL" clId="{85813599-26AA-4712-8FDF-1B0A251F8A89}" dt="2024-02-13T16:28:56.806" v="1437" actId="47"/>
        <pc:sldMkLst>
          <pc:docMk/>
          <pc:sldMk cId="140419056" sldId="551"/>
        </pc:sldMkLst>
      </pc:sldChg>
      <pc:sldChg chg="addSp delSp modSp mod modClrScheme chgLayout">
        <pc:chgData name="Noel Ludwig" userId="eaba7fb5-f14f-4c0d-a91a-7702baefc1f6" providerId="ADAL" clId="{85813599-26AA-4712-8FDF-1B0A251F8A89}" dt="2024-01-30T10:49:43.992" v="44" actId="20577"/>
        <pc:sldMkLst>
          <pc:docMk/>
          <pc:sldMk cId="3199757590" sldId="553"/>
        </pc:sldMkLst>
        <pc:spChg chg="mod ord">
          <ac:chgData name="Noel Ludwig" userId="eaba7fb5-f14f-4c0d-a91a-7702baefc1f6" providerId="ADAL" clId="{85813599-26AA-4712-8FDF-1B0A251F8A89}" dt="2024-01-30T10:49:39.186" v="41" actId="700"/>
          <ac:spMkLst>
            <pc:docMk/>
            <pc:sldMk cId="3199757590" sldId="553"/>
            <ac:spMk id="2" creationId="{1919EC32-BB22-142F-28C4-FE2309FFBD0F}"/>
          </ac:spMkLst>
        </pc:spChg>
        <pc:spChg chg="mod ord">
          <ac:chgData name="Noel Ludwig" userId="eaba7fb5-f14f-4c0d-a91a-7702baefc1f6" providerId="ADAL" clId="{85813599-26AA-4712-8FDF-1B0A251F8A89}" dt="2024-01-30T10:49:39.186" v="41" actId="700"/>
          <ac:spMkLst>
            <pc:docMk/>
            <pc:sldMk cId="3199757590" sldId="553"/>
            <ac:spMk id="3" creationId="{8A1611A1-3E47-4324-5903-148E23000591}"/>
          </ac:spMkLst>
        </pc:spChg>
        <pc:spChg chg="mod ord">
          <ac:chgData name="Noel Ludwig" userId="eaba7fb5-f14f-4c0d-a91a-7702baefc1f6" providerId="ADAL" clId="{85813599-26AA-4712-8FDF-1B0A251F8A89}" dt="2024-01-30T10:49:42.035" v="42" actId="21"/>
          <ac:spMkLst>
            <pc:docMk/>
            <pc:sldMk cId="3199757590" sldId="553"/>
            <ac:spMk id="4" creationId="{54DB7915-C7AB-6104-4C0C-391C086A025D}"/>
          </ac:spMkLst>
        </pc:spChg>
        <pc:spChg chg="add del mod ord">
          <ac:chgData name="Noel Ludwig" userId="eaba7fb5-f14f-4c0d-a91a-7702baefc1f6" providerId="ADAL" clId="{85813599-26AA-4712-8FDF-1B0A251F8A89}" dt="2024-01-30T10:49:19.147" v="40" actId="700"/>
          <ac:spMkLst>
            <pc:docMk/>
            <pc:sldMk cId="3199757590" sldId="553"/>
            <ac:spMk id="5" creationId="{93E77DA3-B75D-B9FB-67AE-12DC94B6B546}"/>
          </ac:spMkLst>
        </pc:spChg>
        <pc:spChg chg="add del mod ord">
          <ac:chgData name="Noel Ludwig" userId="eaba7fb5-f14f-4c0d-a91a-7702baefc1f6" providerId="ADAL" clId="{85813599-26AA-4712-8FDF-1B0A251F8A89}" dt="2024-01-30T10:49:19.147" v="40" actId="700"/>
          <ac:spMkLst>
            <pc:docMk/>
            <pc:sldMk cId="3199757590" sldId="553"/>
            <ac:spMk id="6" creationId="{5A350FA8-15C0-2E33-1D43-118F9C89B636}"/>
          </ac:spMkLst>
        </pc:spChg>
        <pc:spChg chg="add mod ord">
          <ac:chgData name="Noel Ludwig" userId="eaba7fb5-f14f-4c0d-a91a-7702baefc1f6" providerId="ADAL" clId="{85813599-26AA-4712-8FDF-1B0A251F8A89}" dt="2024-01-30T10:49:43.992" v="44" actId="20577"/>
          <ac:spMkLst>
            <pc:docMk/>
            <pc:sldMk cId="3199757590" sldId="553"/>
            <ac:spMk id="7" creationId="{78204E5C-8B4E-4A48-C2E0-09DC6F9FB841}"/>
          </ac:spMkLst>
        </pc:spChg>
      </pc:sldChg>
      <pc:sldChg chg="addSp modSp mod modClrScheme chgLayout">
        <pc:chgData name="Noel Ludwig" userId="eaba7fb5-f14f-4c0d-a91a-7702baefc1f6" providerId="ADAL" clId="{85813599-26AA-4712-8FDF-1B0A251F8A89}" dt="2024-01-30T10:55:39.463" v="106" actId="20577"/>
        <pc:sldMkLst>
          <pc:docMk/>
          <pc:sldMk cId="3770027355" sldId="554"/>
        </pc:sldMkLst>
        <pc:spChg chg="mod ord">
          <ac:chgData name="Noel Ludwig" userId="eaba7fb5-f14f-4c0d-a91a-7702baefc1f6" providerId="ADAL" clId="{85813599-26AA-4712-8FDF-1B0A251F8A89}" dt="2024-01-30T10:55:34.104" v="103" actId="700"/>
          <ac:spMkLst>
            <pc:docMk/>
            <pc:sldMk cId="3770027355" sldId="554"/>
            <ac:spMk id="2" creationId="{1919EC32-BB22-142F-28C4-FE2309FFBD0F}"/>
          </ac:spMkLst>
        </pc:spChg>
        <pc:spChg chg="mod ord">
          <ac:chgData name="Noel Ludwig" userId="eaba7fb5-f14f-4c0d-a91a-7702baefc1f6" providerId="ADAL" clId="{85813599-26AA-4712-8FDF-1B0A251F8A89}" dt="2024-01-30T10:55:34.104" v="103" actId="700"/>
          <ac:spMkLst>
            <pc:docMk/>
            <pc:sldMk cId="3770027355" sldId="554"/>
            <ac:spMk id="3" creationId="{8A1611A1-3E47-4324-5903-148E23000591}"/>
          </ac:spMkLst>
        </pc:spChg>
        <pc:spChg chg="mod ord">
          <ac:chgData name="Noel Ludwig" userId="eaba7fb5-f14f-4c0d-a91a-7702baefc1f6" providerId="ADAL" clId="{85813599-26AA-4712-8FDF-1B0A251F8A89}" dt="2024-01-30T10:55:37.646" v="104" actId="21"/>
          <ac:spMkLst>
            <pc:docMk/>
            <pc:sldMk cId="3770027355" sldId="554"/>
            <ac:spMk id="4" creationId="{54DB7915-C7AB-6104-4C0C-391C086A025D}"/>
          </ac:spMkLst>
        </pc:spChg>
        <pc:spChg chg="add mod ord">
          <ac:chgData name="Noel Ludwig" userId="eaba7fb5-f14f-4c0d-a91a-7702baefc1f6" providerId="ADAL" clId="{85813599-26AA-4712-8FDF-1B0A251F8A89}" dt="2024-01-30T10:55:39.463" v="106" actId="20577"/>
          <ac:spMkLst>
            <pc:docMk/>
            <pc:sldMk cId="3770027355" sldId="554"/>
            <ac:spMk id="5" creationId="{3488774A-31E4-1658-45A4-C5851BA80AAF}"/>
          </ac:spMkLst>
        </pc:spChg>
      </pc:sldChg>
      <pc:sldChg chg="addSp modSp mod modClrScheme chgLayout">
        <pc:chgData name="Noel Ludwig" userId="eaba7fb5-f14f-4c0d-a91a-7702baefc1f6" providerId="ADAL" clId="{85813599-26AA-4712-8FDF-1B0A251F8A89}" dt="2024-01-30T10:58:00.761" v="121" actId="20577"/>
        <pc:sldMkLst>
          <pc:docMk/>
          <pc:sldMk cId="3086479161" sldId="555"/>
        </pc:sldMkLst>
        <pc:spChg chg="mod ord">
          <ac:chgData name="Noel Ludwig" userId="eaba7fb5-f14f-4c0d-a91a-7702baefc1f6" providerId="ADAL" clId="{85813599-26AA-4712-8FDF-1B0A251F8A89}" dt="2024-01-30T10:57:56.265" v="118" actId="700"/>
          <ac:spMkLst>
            <pc:docMk/>
            <pc:sldMk cId="3086479161" sldId="555"/>
            <ac:spMk id="2" creationId="{1919EC32-BB22-142F-28C4-FE2309FFBD0F}"/>
          </ac:spMkLst>
        </pc:spChg>
        <pc:spChg chg="mod ord">
          <ac:chgData name="Noel Ludwig" userId="eaba7fb5-f14f-4c0d-a91a-7702baefc1f6" providerId="ADAL" clId="{85813599-26AA-4712-8FDF-1B0A251F8A89}" dt="2024-01-30T10:57:56.265" v="118" actId="700"/>
          <ac:spMkLst>
            <pc:docMk/>
            <pc:sldMk cId="3086479161" sldId="555"/>
            <ac:spMk id="3" creationId="{8A1611A1-3E47-4324-5903-148E23000591}"/>
          </ac:spMkLst>
        </pc:spChg>
        <pc:spChg chg="mod ord">
          <ac:chgData name="Noel Ludwig" userId="eaba7fb5-f14f-4c0d-a91a-7702baefc1f6" providerId="ADAL" clId="{85813599-26AA-4712-8FDF-1B0A251F8A89}" dt="2024-01-30T10:57:58.407" v="119" actId="21"/>
          <ac:spMkLst>
            <pc:docMk/>
            <pc:sldMk cId="3086479161" sldId="555"/>
            <ac:spMk id="4" creationId="{54DB7915-C7AB-6104-4C0C-391C086A025D}"/>
          </ac:spMkLst>
        </pc:spChg>
        <pc:spChg chg="add mod ord">
          <ac:chgData name="Noel Ludwig" userId="eaba7fb5-f14f-4c0d-a91a-7702baefc1f6" providerId="ADAL" clId="{85813599-26AA-4712-8FDF-1B0A251F8A89}" dt="2024-01-30T10:58:00.761" v="121" actId="20577"/>
          <ac:spMkLst>
            <pc:docMk/>
            <pc:sldMk cId="3086479161" sldId="555"/>
            <ac:spMk id="5" creationId="{4F7680A7-8C71-9AAF-327A-6786ACA46F41}"/>
          </ac:spMkLst>
        </pc:spChg>
      </pc:sldChg>
      <pc:sldChg chg="addSp delSp modSp del mod ord modClrScheme chgLayout">
        <pc:chgData name="Noel Ludwig" userId="eaba7fb5-f14f-4c0d-a91a-7702baefc1f6" providerId="ADAL" clId="{85813599-26AA-4712-8FDF-1B0A251F8A89}" dt="2024-01-30T11:10:44.479" v="222" actId="47"/>
        <pc:sldMkLst>
          <pc:docMk/>
          <pc:sldMk cId="533076263" sldId="556"/>
        </pc:sldMkLst>
        <pc:spChg chg="mod ord">
          <ac:chgData name="Noel Ludwig" userId="eaba7fb5-f14f-4c0d-a91a-7702baefc1f6" providerId="ADAL" clId="{85813599-26AA-4712-8FDF-1B0A251F8A89}" dt="2024-01-30T10:58:14.932" v="124" actId="700"/>
          <ac:spMkLst>
            <pc:docMk/>
            <pc:sldMk cId="533076263" sldId="556"/>
            <ac:spMk id="2" creationId="{1919EC32-BB22-142F-28C4-FE2309FFBD0F}"/>
          </ac:spMkLst>
        </pc:spChg>
        <pc:spChg chg="mod ord">
          <ac:chgData name="Noel Ludwig" userId="eaba7fb5-f14f-4c0d-a91a-7702baefc1f6" providerId="ADAL" clId="{85813599-26AA-4712-8FDF-1B0A251F8A89}" dt="2024-01-30T10:58:14.932" v="124" actId="700"/>
          <ac:spMkLst>
            <pc:docMk/>
            <pc:sldMk cId="533076263" sldId="556"/>
            <ac:spMk id="3" creationId="{8A1611A1-3E47-4324-5903-148E23000591}"/>
          </ac:spMkLst>
        </pc:spChg>
        <pc:spChg chg="mod ord">
          <ac:chgData name="Noel Ludwig" userId="eaba7fb5-f14f-4c0d-a91a-7702baefc1f6" providerId="ADAL" clId="{85813599-26AA-4712-8FDF-1B0A251F8A89}" dt="2024-01-30T10:58:18.025" v="125" actId="21"/>
          <ac:spMkLst>
            <pc:docMk/>
            <pc:sldMk cId="533076263" sldId="556"/>
            <ac:spMk id="4" creationId="{54DB7915-C7AB-6104-4C0C-391C086A025D}"/>
          </ac:spMkLst>
        </pc:spChg>
        <pc:spChg chg="add del mod ord">
          <ac:chgData name="Noel Ludwig" userId="eaba7fb5-f14f-4c0d-a91a-7702baefc1f6" providerId="ADAL" clId="{85813599-26AA-4712-8FDF-1B0A251F8A89}" dt="2024-01-30T10:58:08.866" v="123" actId="700"/>
          <ac:spMkLst>
            <pc:docMk/>
            <pc:sldMk cId="533076263" sldId="556"/>
            <ac:spMk id="5" creationId="{5DF4A778-1282-5F82-A2BC-B811EFBF7A52}"/>
          </ac:spMkLst>
        </pc:spChg>
        <pc:spChg chg="add del mod ord">
          <ac:chgData name="Noel Ludwig" userId="eaba7fb5-f14f-4c0d-a91a-7702baefc1f6" providerId="ADAL" clId="{85813599-26AA-4712-8FDF-1B0A251F8A89}" dt="2024-01-30T10:58:08.866" v="123" actId="700"/>
          <ac:spMkLst>
            <pc:docMk/>
            <pc:sldMk cId="533076263" sldId="556"/>
            <ac:spMk id="6" creationId="{5DA3014D-DC61-96E2-A784-2D1D1008F76D}"/>
          </ac:spMkLst>
        </pc:spChg>
        <pc:spChg chg="add del mod ord">
          <ac:chgData name="Noel Ludwig" userId="eaba7fb5-f14f-4c0d-a91a-7702baefc1f6" providerId="ADAL" clId="{85813599-26AA-4712-8FDF-1B0A251F8A89}" dt="2024-01-30T10:58:08.866" v="123" actId="700"/>
          <ac:spMkLst>
            <pc:docMk/>
            <pc:sldMk cId="533076263" sldId="556"/>
            <ac:spMk id="7" creationId="{1FD6FA0F-4538-E954-467A-1E7FD3B4F979}"/>
          </ac:spMkLst>
        </pc:spChg>
        <pc:spChg chg="add mod ord">
          <ac:chgData name="Noel Ludwig" userId="eaba7fb5-f14f-4c0d-a91a-7702baefc1f6" providerId="ADAL" clId="{85813599-26AA-4712-8FDF-1B0A251F8A89}" dt="2024-01-30T10:58:21.899" v="129" actId="20577"/>
          <ac:spMkLst>
            <pc:docMk/>
            <pc:sldMk cId="533076263" sldId="556"/>
            <ac:spMk id="8" creationId="{A44751D0-DED3-16A4-F25A-4C335B131B8D}"/>
          </ac:spMkLst>
        </pc:spChg>
        <pc:spChg chg="add del">
          <ac:chgData name="Noel Ludwig" userId="eaba7fb5-f14f-4c0d-a91a-7702baefc1f6" providerId="ADAL" clId="{85813599-26AA-4712-8FDF-1B0A251F8A89}" dt="2024-01-30T10:58:20.031" v="127" actId="22"/>
          <ac:spMkLst>
            <pc:docMk/>
            <pc:sldMk cId="533076263" sldId="556"/>
            <ac:spMk id="10" creationId="{EC148932-F061-51D1-9DFD-501657A0D124}"/>
          </ac:spMkLst>
        </pc:spChg>
      </pc:sldChg>
      <pc:sldChg chg="addSp delSp modSp mod modClrScheme chgLayout">
        <pc:chgData name="Noel Ludwig" userId="eaba7fb5-f14f-4c0d-a91a-7702baefc1f6" providerId="ADAL" clId="{85813599-26AA-4712-8FDF-1B0A251F8A89}" dt="2024-01-30T10:55:21.208" v="102" actId="478"/>
        <pc:sldMkLst>
          <pc:docMk/>
          <pc:sldMk cId="3467579230" sldId="557"/>
        </pc:sldMkLst>
        <pc:spChg chg="mod ord">
          <ac:chgData name="Noel Ludwig" userId="eaba7fb5-f14f-4c0d-a91a-7702baefc1f6" providerId="ADAL" clId="{85813599-26AA-4712-8FDF-1B0A251F8A89}" dt="2024-01-30T10:55:12.281" v="98" actId="700"/>
          <ac:spMkLst>
            <pc:docMk/>
            <pc:sldMk cId="3467579230" sldId="557"/>
            <ac:spMk id="2" creationId="{1919EC32-BB22-142F-28C4-FE2309FFBD0F}"/>
          </ac:spMkLst>
        </pc:spChg>
        <pc:spChg chg="mod ord">
          <ac:chgData name="Noel Ludwig" userId="eaba7fb5-f14f-4c0d-a91a-7702baefc1f6" providerId="ADAL" clId="{85813599-26AA-4712-8FDF-1B0A251F8A89}" dt="2024-01-30T10:55:12.281" v="98" actId="700"/>
          <ac:spMkLst>
            <pc:docMk/>
            <pc:sldMk cId="3467579230" sldId="557"/>
            <ac:spMk id="3" creationId="{8A1611A1-3E47-4324-5903-148E23000591}"/>
          </ac:spMkLst>
        </pc:spChg>
        <pc:spChg chg="del mod ord">
          <ac:chgData name="Noel Ludwig" userId="eaba7fb5-f14f-4c0d-a91a-7702baefc1f6" providerId="ADAL" clId="{85813599-26AA-4712-8FDF-1B0A251F8A89}" dt="2024-01-30T10:55:21.208" v="102" actId="478"/>
          <ac:spMkLst>
            <pc:docMk/>
            <pc:sldMk cId="3467579230" sldId="557"/>
            <ac:spMk id="4" creationId="{54DB7915-C7AB-6104-4C0C-391C086A025D}"/>
          </ac:spMkLst>
        </pc:spChg>
        <pc:spChg chg="add mod ord">
          <ac:chgData name="Noel Ludwig" userId="eaba7fb5-f14f-4c0d-a91a-7702baefc1f6" providerId="ADAL" clId="{85813599-26AA-4712-8FDF-1B0A251F8A89}" dt="2024-01-30T10:55:17.942" v="101" actId="20577"/>
          <ac:spMkLst>
            <pc:docMk/>
            <pc:sldMk cId="3467579230" sldId="557"/>
            <ac:spMk id="5" creationId="{8A38F351-E27B-72EF-A38F-F786BE5E104A}"/>
          </ac:spMkLst>
        </pc:spChg>
      </pc:sldChg>
      <pc:sldChg chg="del">
        <pc:chgData name="Noel Ludwig" userId="eaba7fb5-f14f-4c0d-a91a-7702baefc1f6" providerId="ADAL" clId="{85813599-26AA-4712-8FDF-1B0A251F8A89}" dt="2024-01-30T10:39:36.056" v="0" actId="47"/>
        <pc:sldMkLst>
          <pc:docMk/>
          <pc:sldMk cId="1004406009" sldId="558"/>
        </pc:sldMkLst>
      </pc:sldChg>
      <pc:sldChg chg="del">
        <pc:chgData name="Noel Ludwig" userId="eaba7fb5-f14f-4c0d-a91a-7702baefc1f6" providerId="ADAL" clId="{85813599-26AA-4712-8FDF-1B0A251F8A89}" dt="2024-01-30T10:39:36.056" v="0" actId="47"/>
        <pc:sldMkLst>
          <pc:docMk/>
          <pc:sldMk cId="4109051001" sldId="559"/>
        </pc:sldMkLst>
      </pc:sldChg>
      <pc:sldChg chg="del">
        <pc:chgData name="Noel Ludwig" userId="eaba7fb5-f14f-4c0d-a91a-7702baefc1f6" providerId="ADAL" clId="{85813599-26AA-4712-8FDF-1B0A251F8A89}" dt="2024-01-30T10:40:16.236" v="10" actId="47"/>
        <pc:sldMkLst>
          <pc:docMk/>
          <pc:sldMk cId="3183614605" sldId="562"/>
        </pc:sldMkLst>
      </pc:sldChg>
      <pc:sldChg chg="del">
        <pc:chgData name="Noel Ludwig" userId="eaba7fb5-f14f-4c0d-a91a-7702baefc1f6" providerId="ADAL" clId="{85813599-26AA-4712-8FDF-1B0A251F8A89}" dt="2024-01-30T10:40:16.236" v="10" actId="47"/>
        <pc:sldMkLst>
          <pc:docMk/>
          <pc:sldMk cId="1865067200" sldId="564"/>
        </pc:sldMkLst>
      </pc:sldChg>
      <pc:sldChg chg="del">
        <pc:chgData name="Noel Ludwig" userId="eaba7fb5-f14f-4c0d-a91a-7702baefc1f6" providerId="ADAL" clId="{85813599-26AA-4712-8FDF-1B0A251F8A89}" dt="2024-01-30T10:40:16.236" v="10" actId="47"/>
        <pc:sldMkLst>
          <pc:docMk/>
          <pc:sldMk cId="266858481" sldId="565"/>
        </pc:sldMkLst>
      </pc:sldChg>
      <pc:sldChg chg="del">
        <pc:chgData name="Noel Ludwig" userId="eaba7fb5-f14f-4c0d-a91a-7702baefc1f6" providerId="ADAL" clId="{85813599-26AA-4712-8FDF-1B0A251F8A89}" dt="2024-01-30T10:40:16.236" v="10" actId="47"/>
        <pc:sldMkLst>
          <pc:docMk/>
          <pc:sldMk cId="2265885393" sldId="570"/>
        </pc:sldMkLst>
      </pc:sldChg>
      <pc:sldChg chg="add del">
        <pc:chgData name="Noel Ludwig" userId="eaba7fb5-f14f-4c0d-a91a-7702baefc1f6" providerId="ADAL" clId="{85813599-26AA-4712-8FDF-1B0A251F8A89}" dt="2024-01-30T11:00:26.993" v="140" actId="47"/>
        <pc:sldMkLst>
          <pc:docMk/>
          <pc:sldMk cId="2784326687" sldId="2611"/>
        </pc:sldMkLst>
      </pc:sldChg>
      <pc:sldChg chg="add del">
        <pc:chgData name="Noel Ludwig" userId="eaba7fb5-f14f-4c0d-a91a-7702baefc1f6" providerId="ADAL" clId="{85813599-26AA-4712-8FDF-1B0A251F8A89}" dt="2024-01-30T11:06:45.080" v="173" actId="2696"/>
        <pc:sldMkLst>
          <pc:docMk/>
          <pc:sldMk cId="892765328" sldId="2793"/>
        </pc:sldMkLst>
      </pc:sldChg>
      <pc:sldChg chg="add">
        <pc:chgData name="Noel Ludwig" userId="eaba7fb5-f14f-4c0d-a91a-7702baefc1f6" providerId="ADAL" clId="{85813599-26AA-4712-8FDF-1B0A251F8A89}" dt="2024-01-30T11:06:50.676" v="174"/>
        <pc:sldMkLst>
          <pc:docMk/>
          <pc:sldMk cId="3787373681" sldId="2793"/>
        </pc:sldMkLst>
      </pc:sldChg>
      <pc:sldChg chg="add">
        <pc:chgData name="Noel Ludwig" userId="eaba7fb5-f14f-4c0d-a91a-7702baefc1f6" providerId="ADAL" clId="{85813599-26AA-4712-8FDF-1B0A251F8A89}" dt="2024-01-30T11:07:09.195" v="176"/>
        <pc:sldMkLst>
          <pc:docMk/>
          <pc:sldMk cId="379356067" sldId="2796"/>
        </pc:sldMkLst>
      </pc:sldChg>
      <pc:sldChg chg="add del">
        <pc:chgData name="Noel Ludwig" userId="eaba7fb5-f14f-4c0d-a91a-7702baefc1f6" providerId="ADAL" clId="{85813599-26AA-4712-8FDF-1B0A251F8A89}" dt="2024-01-30T11:07:02.545" v="175" actId="2696"/>
        <pc:sldMkLst>
          <pc:docMk/>
          <pc:sldMk cId="3816387723" sldId="2796"/>
        </pc:sldMkLst>
      </pc:sldChg>
      <pc:sldChg chg="add">
        <pc:chgData name="Noel Ludwig" userId="eaba7fb5-f14f-4c0d-a91a-7702baefc1f6" providerId="ADAL" clId="{85813599-26AA-4712-8FDF-1B0A251F8A89}" dt="2024-01-30T11:07:09.195" v="176"/>
        <pc:sldMkLst>
          <pc:docMk/>
          <pc:sldMk cId="2335285721" sldId="2798"/>
        </pc:sldMkLst>
      </pc:sldChg>
      <pc:sldChg chg="add del">
        <pc:chgData name="Noel Ludwig" userId="eaba7fb5-f14f-4c0d-a91a-7702baefc1f6" providerId="ADAL" clId="{85813599-26AA-4712-8FDF-1B0A251F8A89}" dt="2024-01-30T11:07:02.545" v="175" actId="2696"/>
        <pc:sldMkLst>
          <pc:docMk/>
          <pc:sldMk cId="2848254994" sldId="2798"/>
        </pc:sldMkLst>
      </pc:sldChg>
      <pc:sldChg chg="add del">
        <pc:chgData name="Noel Ludwig" userId="eaba7fb5-f14f-4c0d-a91a-7702baefc1f6" providerId="ADAL" clId="{85813599-26AA-4712-8FDF-1B0A251F8A89}" dt="2024-01-30T13:10:58.648" v="434" actId="47"/>
        <pc:sldMkLst>
          <pc:docMk/>
          <pc:sldMk cId="587205295" sldId="2808"/>
        </pc:sldMkLst>
      </pc:sldChg>
      <pc:sldChg chg="add del">
        <pc:chgData name="Noel Ludwig" userId="eaba7fb5-f14f-4c0d-a91a-7702baefc1f6" providerId="ADAL" clId="{85813599-26AA-4712-8FDF-1B0A251F8A89}" dt="2024-01-30T10:56:17.638" v="110" actId="2696"/>
        <pc:sldMkLst>
          <pc:docMk/>
          <pc:sldMk cId="4079050161" sldId="2808"/>
        </pc:sldMkLst>
      </pc:sldChg>
      <pc:sldChg chg="add del">
        <pc:chgData name="Noel Ludwig" userId="eaba7fb5-f14f-4c0d-a91a-7702baefc1f6" providerId="ADAL" clId="{85813599-26AA-4712-8FDF-1B0A251F8A89}" dt="2024-01-30T10:56:17.638" v="110" actId="2696"/>
        <pc:sldMkLst>
          <pc:docMk/>
          <pc:sldMk cId="3495576317" sldId="2810"/>
        </pc:sldMkLst>
      </pc:sldChg>
      <pc:sldChg chg="add del">
        <pc:chgData name="Noel Ludwig" userId="eaba7fb5-f14f-4c0d-a91a-7702baefc1f6" providerId="ADAL" clId="{85813599-26AA-4712-8FDF-1B0A251F8A89}" dt="2024-01-30T13:10:58.648" v="434" actId="47"/>
        <pc:sldMkLst>
          <pc:docMk/>
          <pc:sldMk cId="3799451261" sldId="2810"/>
        </pc:sldMkLst>
      </pc:sldChg>
      <pc:sldChg chg="add">
        <pc:chgData name="Noel Ludwig" userId="eaba7fb5-f14f-4c0d-a91a-7702baefc1f6" providerId="ADAL" clId="{85813599-26AA-4712-8FDF-1B0A251F8A89}" dt="2024-01-30T11:01:54.280" v="144"/>
        <pc:sldMkLst>
          <pc:docMk/>
          <pc:sldMk cId="334210720" sldId="2814"/>
        </pc:sldMkLst>
      </pc:sldChg>
      <pc:sldChg chg="add del">
        <pc:chgData name="Noel Ludwig" userId="eaba7fb5-f14f-4c0d-a91a-7702baefc1f6" providerId="ADAL" clId="{85813599-26AA-4712-8FDF-1B0A251F8A89}" dt="2024-01-30T11:01:44.237" v="143" actId="2696"/>
        <pc:sldMkLst>
          <pc:docMk/>
          <pc:sldMk cId="615305277" sldId="2814"/>
        </pc:sldMkLst>
      </pc:sldChg>
      <pc:sldChg chg="add del">
        <pc:chgData name="Noel Ludwig" userId="eaba7fb5-f14f-4c0d-a91a-7702baefc1f6" providerId="ADAL" clId="{85813599-26AA-4712-8FDF-1B0A251F8A89}" dt="2024-01-30T11:01:44.237" v="143" actId="2696"/>
        <pc:sldMkLst>
          <pc:docMk/>
          <pc:sldMk cId="325466947" sldId="2816"/>
        </pc:sldMkLst>
      </pc:sldChg>
      <pc:sldChg chg="add">
        <pc:chgData name="Noel Ludwig" userId="eaba7fb5-f14f-4c0d-a91a-7702baefc1f6" providerId="ADAL" clId="{85813599-26AA-4712-8FDF-1B0A251F8A89}" dt="2024-01-30T11:01:54.280" v="144"/>
        <pc:sldMkLst>
          <pc:docMk/>
          <pc:sldMk cId="1817697153" sldId="2816"/>
        </pc:sldMkLst>
      </pc:sldChg>
      <pc:sldChg chg="add">
        <pc:chgData name="Noel Ludwig" userId="eaba7fb5-f14f-4c0d-a91a-7702baefc1f6" providerId="ADAL" clId="{85813599-26AA-4712-8FDF-1B0A251F8A89}" dt="2024-01-30T11:04:02.093" v="161"/>
        <pc:sldMkLst>
          <pc:docMk/>
          <pc:sldMk cId="799936576" sldId="2823"/>
        </pc:sldMkLst>
      </pc:sldChg>
      <pc:sldChg chg="add del">
        <pc:chgData name="Noel Ludwig" userId="eaba7fb5-f14f-4c0d-a91a-7702baefc1f6" providerId="ADAL" clId="{85813599-26AA-4712-8FDF-1B0A251F8A89}" dt="2024-01-30T11:03:59.730" v="160" actId="2696"/>
        <pc:sldMkLst>
          <pc:docMk/>
          <pc:sldMk cId="1062890379" sldId="2823"/>
        </pc:sldMkLst>
      </pc:sldChg>
      <pc:sldChg chg="add del">
        <pc:chgData name="Noel Ludwig" userId="eaba7fb5-f14f-4c0d-a91a-7702baefc1f6" providerId="ADAL" clId="{85813599-26AA-4712-8FDF-1B0A251F8A89}" dt="2024-01-30T11:03:51.819" v="158"/>
        <pc:sldMkLst>
          <pc:docMk/>
          <pc:sldMk cId="1974831515" sldId="2823"/>
        </pc:sldMkLst>
      </pc:sldChg>
      <pc:sldChg chg="add">
        <pc:chgData name="Noel Ludwig" userId="eaba7fb5-f14f-4c0d-a91a-7702baefc1f6" providerId="ADAL" clId="{85813599-26AA-4712-8FDF-1B0A251F8A89}" dt="2024-01-30T11:04:52.423" v="166"/>
        <pc:sldMkLst>
          <pc:docMk/>
          <pc:sldMk cId="594987232" sldId="2833"/>
        </pc:sldMkLst>
      </pc:sldChg>
      <pc:sldChg chg="add del">
        <pc:chgData name="Noel Ludwig" userId="eaba7fb5-f14f-4c0d-a91a-7702baefc1f6" providerId="ADAL" clId="{85813599-26AA-4712-8FDF-1B0A251F8A89}" dt="2024-01-30T11:04:47.493" v="165" actId="2696"/>
        <pc:sldMkLst>
          <pc:docMk/>
          <pc:sldMk cId="2553990099" sldId="2833"/>
        </pc:sldMkLst>
      </pc:sldChg>
      <pc:sldChg chg="add">
        <pc:chgData name="Noel Ludwig" userId="eaba7fb5-f14f-4c0d-a91a-7702baefc1f6" providerId="ADAL" clId="{85813599-26AA-4712-8FDF-1B0A251F8A89}" dt="2024-01-30T11:04:52.423" v="166"/>
        <pc:sldMkLst>
          <pc:docMk/>
          <pc:sldMk cId="2140791107" sldId="2834"/>
        </pc:sldMkLst>
      </pc:sldChg>
      <pc:sldChg chg="add del">
        <pc:chgData name="Noel Ludwig" userId="eaba7fb5-f14f-4c0d-a91a-7702baefc1f6" providerId="ADAL" clId="{85813599-26AA-4712-8FDF-1B0A251F8A89}" dt="2024-01-30T11:04:47.493" v="165" actId="2696"/>
        <pc:sldMkLst>
          <pc:docMk/>
          <pc:sldMk cId="2398046615" sldId="2834"/>
        </pc:sldMkLst>
      </pc:sldChg>
      <pc:sldChg chg="add del">
        <pc:chgData name="Noel Ludwig" userId="eaba7fb5-f14f-4c0d-a91a-7702baefc1f6" providerId="ADAL" clId="{85813599-26AA-4712-8FDF-1B0A251F8A89}" dt="2024-01-30T11:06:45.080" v="173" actId="2696"/>
        <pc:sldMkLst>
          <pc:docMk/>
          <pc:sldMk cId="1150434404" sldId="2982"/>
        </pc:sldMkLst>
      </pc:sldChg>
      <pc:sldChg chg="modSp add">
        <pc:chgData name="Noel Ludwig" userId="eaba7fb5-f14f-4c0d-a91a-7702baefc1f6" providerId="ADAL" clId="{85813599-26AA-4712-8FDF-1B0A251F8A89}" dt="2024-01-30T13:29:47.127" v="873" actId="11530"/>
        <pc:sldMkLst>
          <pc:docMk/>
          <pc:sldMk cId="1211361378" sldId="2982"/>
        </pc:sldMkLst>
        <pc:picChg chg="mod">
          <ac:chgData name="Noel Ludwig" userId="eaba7fb5-f14f-4c0d-a91a-7702baefc1f6" providerId="ADAL" clId="{85813599-26AA-4712-8FDF-1B0A251F8A89}" dt="2024-01-30T13:29:47.127" v="873" actId="11530"/>
          <ac:picMkLst>
            <pc:docMk/>
            <pc:sldMk cId="1211361378" sldId="2982"/>
            <ac:picMk id="11" creationId="{363C37A4-4407-4F72-8169-5B3BB1F42B3F}"/>
          </ac:picMkLst>
        </pc:picChg>
        <pc:picChg chg="mod">
          <ac:chgData name="Noel Ludwig" userId="eaba7fb5-f14f-4c0d-a91a-7702baefc1f6" providerId="ADAL" clId="{85813599-26AA-4712-8FDF-1B0A251F8A89}" dt="2024-01-30T13:29:47.127" v="873" actId="11530"/>
          <ac:picMkLst>
            <pc:docMk/>
            <pc:sldMk cId="1211361378" sldId="2982"/>
            <ac:picMk id="12" creationId="{1EDDFD05-9CDA-452A-9976-9D5F7C24C862}"/>
          </ac:picMkLst>
        </pc:picChg>
        <pc:picChg chg="mod">
          <ac:chgData name="Noel Ludwig" userId="eaba7fb5-f14f-4c0d-a91a-7702baefc1f6" providerId="ADAL" clId="{85813599-26AA-4712-8FDF-1B0A251F8A89}" dt="2024-01-30T13:29:47.127" v="873" actId="11530"/>
          <ac:picMkLst>
            <pc:docMk/>
            <pc:sldMk cId="1211361378" sldId="2982"/>
            <ac:picMk id="14" creationId="{0F498C7A-3F4F-4F31-B80B-6564C11DD88F}"/>
          </ac:picMkLst>
        </pc:picChg>
      </pc:sldChg>
      <pc:sldChg chg="modSp add">
        <pc:chgData name="Noel Ludwig" userId="eaba7fb5-f14f-4c0d-a91a-7702baefc1f6" providerId="ADAL" clId="{85813599-26AA-4712-8FDF-1B0A251F8A89}" dt="2024-01-30T13:29:55.178" v="874" actId="11530"/>
        <pc:sldMkLst>
          <pc:docMk/>
          <pc:sldMk cId="3268381114" sldId="2983"/>
        </pc:sldMkLst>
        <pc:picChg chg="mod">
          <ac:chgData name="Noel Ludwig" userId="eaba7fb5-f14f-4c0d-a91a-7702baefc1f6" providerId="ADAL" clId="{85813599-26AA-4712-8FDF-1B0A251F8A89}" dt="2024-01-30T13:29:55.178" v="874" actId="11530"/>
          <ac:picMkLst>
            <pc:docMk/>
            <pc:sldMk cId="3268381114" sldId="2983"/>
            <ac:picMk id="11" creationId="{9A38169D-943A-4482-8D6A-13332F7FC179}"/>
          </ac:picMkLst>
        </pc:picChg>
        <pc:picChg chg="mod">
          <ac:chgData name="Noel Ludwig" userId="eaba7fb5-f14f-4c0d-a91a-7702baefc1f6" providerId="ADAL" clId="{85813599-26AA-4712-8FDF-1B0A251F8A89}" dt="2024-01-30T13:29:55.178" v="874" actId="11530"/>
          <ac:picMkLst>
            <pc:docMk/>
            <pc:sldMk cId="3268381114" sldId="2983"/>
            <ac:picMk id="12" creationId="{6303FC7E-35AB-431B-8FD2-BB4E92DFB9BA}"/>
          </ac:picMkLst>
        </pc:picChg>
      </pc:sldChg>
      <pc:sldChg chg="add del">
        <pc:chgData name="Noel Ludwig" userId="eaba7fb5-f14f-4c0d-a91a-7702baefc1f6" providerId="ADAL" clId="{85813599-26AA-4712-8FDF-1B0A251F8A89}" dt="2024-01-30T11:07:02.545" v="175" actId="2696"/>
        <pc:sldMkLst>
          <pc:docMk/>
          <pc:sldMk cId="4218877149" sldId="2983"/>
        </pc:sldMkLst>
      </pc:sldChg>
      <pc:sldChg chg="add del">
        <pc:chgData name="Noel Ludwig" userId="eaba7fb5-f14f-4c0d-a91a-7702baefc1f6" providerId="ADAL" clId="{85813599-26AA-4712-8FDF-1B0A251F8A89}" dt="2024-01-30T10:56:17.638" v="110" actId="2696"/>
        <pc:sldMkLst>
          <pc:docMk/>
          <pc:sldMk cId="1563375224" sldId="2986"/>
        </pc:sldMkLst>
      </pc:sldChg>
      <pc:sldChg chg="add del">
        <pc:chgData name="Noel Ludwig" userId="eaba7fb5-f14f-4c0d-a91a-7702baefc1f6" providerId="ADAL" clId="{85813599-26AA-4712-8FDF-1B0A251F8A89}" dt="2024-01-30T13:10:58.648" v="434" actId="47"/>
        <pc:sldMkLst>
          <pc:docMk/>
          <pc:sldMk cId="1838443725" sldId="2986"/>
        </pc:sldMkLst>
      </pc:sldChg>
      <pc:sldChg chg="add del">
        <pc:chgData name="Noel Ludwig" userId="eaba7fb5-f14f-4c0d-a91a-7702baefc1f6" providerId="ADAL" clId="{85813599-26AA-4712-8FDF-1B0A251F8A89}" dt="2024-01-30T11:01:44.237" v="143" actId="2696"/>
        <pc:sldMkLst>
          <pc:docMk/>
          <pc:sldMk cId="729525151" sldId="2989"/>
        </pc:sldMkLst>
      </pc:sldChg>
      <pc:sldChg chg="modSp add">
        <pc:chgData name="Noel Ludwig" userId="eaba7fb5-f14f-4c0d-a91a-7702baefc1f6" providerId="ADAL" clId="{85813599-26AA-4712-8FDF-1B0A251F8A89}" dt="2024-01-30T13:27:34.257" v="848" actId="11530"/>
        <pc:sldMkLst>
          <pc:docMk/>
          <pc:sldMk cId="2532113493" sldId="2989"/>
        </pc:sldMkLst>
        <pc:picChg chg="mod">
          <ac:chgData name="Noel Ludwig" userId="eaba7fb5-f14f-4c0d-a91a-7702baefc1f6" providerId="ADAL" clId="{85813599-26AA-4712-8FDF-1B0A251F8A89}" dt="2024-01-30T13:27:34.257" v="848" actId="11530"/>
          <ac:picMkLst>
            <pc:docMk/>
            <pc:sldMk cId="2532113493" sldId="2989"/>
            <ac:picMk id="12" creationId="{F2D87632-931A-43B5-9AC5-80FDFA56DBC6}"/>
          </ac:picMkLst>
        </pc:picChg>
        <pc:picChg chg="mod">
          <ac:chgData name="Noel Ludwig" userId="eaba7fb5-f14f-4c0d-a91a-7702baefc1f6" providerId="ADAL" clId="{85813599-26AA-4712-8FDF-1B0A251F8A89}" dt="2024-01-30T13:27:34.257" v="848" actId="11530"/>
          <ac:picMkLst>
            <pc:docMk/>
            <pc:sldMk cId="2532113493" sldId="2989"/>
            <ac:picMk id="14" creationId="{DBB3A66B-B369-49C1-9E5D-37CC807AA60E}"/>
          </ac:picMkLst>
        </pc:picChg>
        <pc:picChg chg="mod">
          <ac:chgData name="Noel Ludwig" userId="eaba7fb5-f14f-4c0d-a91a-7702baefc1f6" providerId="ADAL" clId="{85813599-26AA-4712-8FDF-1B0A251F8A89}" dt="2024-01-30T13:27:34.257" v="848" actId="11530"/>
          <ac:picMkLst>
            <pc:docMk/>
            <pc:sldMk cId="2532113493" sldId="2989"/>
            <ac:picMk id="17" creationId="{58FFEEB1-2F81-492F-9AF5-E6BEFFB1C611}"/>
          </ac:picMkLst>
        </pc:picChg>
      </pc:sldChg>
      <pc:sldChg chg="add del">
        <pc:chgData name="Noel Ludwig" userId="eaba7fb5-f14f-4c0d-a91a-7702baefc1f6" providerId="ADAL" clId="{85813599-26AA-4712-8FDF-1B0A251F8A89}" dt="2024-01-30T11:03:51.819" v="158"/>
        <pc:sldMkLst>
          <pc:docMk/>
          <pc:sldMk cId="3093694816" sldId="2992"/>
        </pc:sldMkLst>
      </pc:sldChg>
      <pc:sldChg chg="addSp delSp modSp add mod">
        <pc:chgData name="Noel Ludwig" userId="eaba7fb5-f14f-4c0d-a91a-7702baefc1f6" providerId="ADAL" clId="{85813599-26AA-4712-8FDF-1B0A251F8A89}" dt="2024-01-30T13:29:26.421" v="871" actId="478"/>
        <pc:sldMkLst>
          <pc:docMk/>
          <pc:sldMk cId="3805357178" sldId="2992"/>
        </pc:sldMkLst>
        <pc:picChg chg="add mod">
          <ac:chgData name="Noel Ludwig" userId="eaba7fb5-f14f-4c0d-a91a-7702baefc1f6" providerId="ADAL" clId="{85813599-26AA-4712-8FDF-1B0A251F8A89}" dt="2024-01-30T13:29:24.015" v="869" actId="167"/>
          <ac:picMkLst>
            <pc:docMk/>
            <pc:sldMk cId="3805357178" sldId="2992"/>
            <ac:picMk id="2" creationId="{593CB522-3F66-9E4A-862C-4A8A2D5906A2}"/>
          </ac:picMkLst>
        </pc:picChg>
        <pc:picChg chg="add mod ord">
          <ac:chgData name="Noel Ludwig" userId="eaba7fb5-f14f-4c0d-a91a-7702baefc1f6" providerId="ADAL" clId="{85813599-26AA-4712-8FDF-1B0A251F8A89}" dt="2024-01-30T13:29:21.966" v="868" actId="167"/>
          <ac:picMkLst>
            <pc:docMk/>
            <pc:sldMk cId="3805357178" sldId="2992"/>
            <ac:picMk id="4" creationId="{29A79F2B-2270-9DE0-11FA-3F4D4A16EEC1}"/>
          </ac:picMkLst>
        </pc:picChg>
        <pc:picChg chg="del">
          <ac:chgData name="Noel Ludwig" userId="eaba7fb5-f14f-4c0d-a91a-7702baefc1f6" providerId="ADAL" clId="{85813599-26AA-4712-8FDF-1B0A251F8A89}" dt="2024-01-30T13:29:25.559" v="870" actId="478"/>
          <ac:picMkLst>
            <pc:docMk/>
            <pc:sldMk cId="3805357178" sldId="2992"/>
            <ac:picMk id="6" creationId="{C57215A1-6178-42B3-9ACA-23F910DAA326}"/>
          </ac:picMkLst>
        </pc:picChg>
        <pc:picChg chg="del">
          <ac:chgData name="Noel Ludwig" userId="eaba7fb5-f14f-4c0d-a91a-7702baefc1f6" providerId="ADAL" clId="{85813599-26AA-4712-8FDF-1B0A251F8A89}" dt="2024-01-30T13:29:26.421" v="871" actId="478"/>
          <ac:picMkLst>
            <pc:docMk/>
            <pc:sldMk cId="3805357178" sldId="2992"/>
            <ac:picMk id="7" creationId="{26FB33C8-1B8B-4688-AFF1-283A6C85D5CD}"/>
          </ac:picMkLst>
        </pc:picChg>
      </pc:sldChg>
      <pc:sldChg chg="add del">
        <pc:chgData name="Noel Ludwig" userId="eaba7fb5-f14f-4c0d-a91a-7702baefc1f6" providerId="ADAL" clId="{85813599-26AA-4712-8FDF-1B0A251F8A89}" dt="2024-01-30T11:03:59.730" v="160" actId="2696"/>
        <pc:sldMkLst>
          <pc:docMk/>
          <pc:sldMk cId="4068049216" sldId="2992"/>
        </pc:sldMkLst>
      </pc:sldChg>
      <pc:sldChg chg="add del">
        <pc:chgData name="Noel Ludwig" userId="eaba7fb5-f14f-4c0d-a91a-7702baefc1f6" providerId="ADAL" clId="{85813599-26AA-4712-8FDF-1B0A251F8A89}" dt="2024-01-30T11:04:47.493" v="165" actId="2696"/>
        <pc:sldMkLst>
          <pc:docMk/>
          <pc:sldMk cId="2305902911" sldId="2994"/>
        </pc:sldMkLst>
      </pc:sldChg>
      <pc:sldChg chg="modSp add">
        <pc:chgData name="Noel Ludwig" userId="eaba7fb5-f14f-4c0d-a91a-7702baefc1f6" providerId="ADAL" clId="{85813599-26AA-4712-8FDF-1B0A251F8A89}" dt="2024-01-30T13:29:35.473" v="872" actId="11530"/>
        <pc:sldMkLst>
          <pc:docMk/>
          <pc:sldMk cId="3109320363" sldId="2994"/>
        </pc:sldMkLst>
        <pc:picChg chg="mod">
          <ac:chgData name="Noel Ludwig" userId="eaba7fb5-f14f-4c0d-a91a-7702baefc1f6" providerId="ADAL" clId="{85813599-26AA-4712-8FDF-1B0A251F8A89}" dt="2024-01-30T13:29:35.473" v="872" actId="11530"/>
          <ac:picMkLst>
            <pc:docMk/>
            <pc:sldMk cId="3109320363" sldId="2994"/>
            <ac:picMk id="11" creationId="{21620942-3347-4711-B357-E6EF1ABCDFC7}"/>
          </ac:picMkLst>
        </pc:picChg>
        <pc:picChg chg="mod">
          <ac:chgData name="Noel Ludwig" userId="eaba7fb5-f14f-4c0d-a91a-7702baefc1f6" providerId="ADAL" clId="{85813599-26AA-4712-8FDF-1B0A251F8A89}" dt="2024-01-30T13:29:35.473" v="872" actId="11530"/>
          <ac:picMkLst>
            <pc:docMk/>
            <pc:sldMk cId="3109320363" sldId="2994"/>
            <ac:picMk id="12" creationId="{01B92E68-3B1F-47CD-964A-B48ADDA3BE29}"/>
          </ac:picMkLst>
        </pc:picChg>
        <pc:picChg chg="mod">
          <ac:chgData name="Noel Ludwig" userId="eaba7fb5-f14f-4c0d-a91a-7702baefc1f6" providerId="ADAL" clId="{85813599-26AA-4712-8FDF-1B0A251F8A89}" dt="2024-01-30T13:29:35.473" v="872" actId="11530"/>
          <ac:picMkLst>
            <pc:docMk/>
            <pc:sldMk cId="3109320363" sldId="2994"/>
            <ac:picMk id="14" creationId="{C1425943-8C6C-44C7-B38E-14B18BF1836C}"/>
          </ac:picMkLst>
        </pc:picChg>
      </pc:sldChg>
      <pc:sldChg chg="add del">
        <pc:chgData name="Noel Ludwig" userId="eaba7fb5-f14f-4c0d-a91a-7702baefc1f6" providerId="ADAL" clId="{85813599-26AA-4712-8FDF-1B0A251F8A89}" dt="2024-01-30T11:03:59.730" v="160" actId="2696"/>
        <pc:sldMkLst>
          <pc:docMk/>
          <pc:sldMk cId="1654376207" sldId="2998"/>
        </pc:sldMkLst>
      </pc:sldChg>
      <pc:sldChg chg="add del">
        <pc:chgData name="Noel Ludwig" userId="eaba7fb5-f14f-4c0d-a91a-7702baefc1f6" providerId="ADAL" clId="{85813599-26AA-4712-8FDF-1B0A251F8A89}" dt="2024-01-30T11:03:51.819" v="158"/>
        <pc:sldMkLst>
          <pc:docMk/>
          <pc:sldMk cId="2019916718" sldId="2998"/>
        </pc:sldMkLst>
      </pc:sldChg>
      <pc:sldChg chg="add">
        <pc:chgData name="Noel Ludwig" userId="eaba7fb5-f14f-4c0d-a91a-7702baefc1f6" providerId="ADAL" clId="{85813599-26AA-4712-8FDF-1B0A251F8A89}" dt="2024-01-30T11:04:02.093" v="161"/>
        <pc:sldMkLst>
          <pc:docMk/>
          <pc:sldMk cId="2904362483" sldId="2998"/>
        </pc:sldMkLst>
      </pc:sldChg>
      <pc:sldChg chg="modSp add del mod">
        <pc:chgData name="Noel Ludwig" userId="eaba7fb5-f14f-4c0d-a91a-7702baefc1f6" providerId="ADAL" clId="{85813599-26AA-4712-8FDF-1B0A251F8A89}" dt="2024-01-30T11:06:45.080" v="173" actId="2696"/>
        <pc:sldMkLst>
          <pc:docMk/>
          <pc:sldMk cId="1147137028" sldId="3002"/>
        </pc:sldMkLst>
        <pc:spChg chg="mod">
          <ac:chgData name="Noel Ludwig" userId="eaba7fb5-f14f-4c0d-a91a-7702baefc1f6" providerId="ADAL" clId="{85813599-26AA-4712-8FDF-1B0A251F8A89}" dt="2024-01-30T11:04:13.563" v="164" actId="33524"/>
          <ac:spMkLst>
            <pc:docMk/>
            <pc:sldMk cId="1147137028" sldId="3002"/>
            <ac:spMk id="2" creationId="{00000000-0000-0000-0000-000000000000}"/>
          </ac:spMkLst>
        </pc:spChg>
      </pc:sldChg>
      <pc:sldChg chg="add">
        <pc:chgData name="Noel Ludwig" userId="eaba7fb5-f14f-4c0d-a91a-7702baefc1f6" providerId="ADAL" clId="{85813599-26AA-4712-8FDF-1B0A251F8A89}" dt="2024-01-30T11:06:50.676" v="174"/>
        <pc:sldMkLst>
          <pc:docMk/>
          <pc:sldMk cId="1273712541" sldId="3002"/>
        </pc:sldMkLst>
      </pc:sldChg>
      <pc:sldChg chg="add del">
        <pc:chgData name="Noel Ludwig" userId="eaba7fb5-f14f-4c0d-a91a-7702baefc1f6" providerId="ADAL" clId="{85813599-26AA-4712-8FDF-1B0A251F8A89}" dt="2024-01-30T10:51:15.177" v="72" actId="47"/>
        <pc:sldMkLst>
          <pc:docMk/>
          <pc:sldMk cId="3061452554" sldId="3004"/>
        </pc:sldMkLst>
      </pc:sldChg>
      <pc:sldChg chg="add ord">
        <pc:chgData name="Noel Ludwig" userId="eaba7fb5-f14f-4c0d-a91a-7702baefc1f6" providerId="ADAL" clId="{85813599-26AA-4712-8FDF-1B0A251F8A89}" dt="2024-01-30T11:32:40.803" v="429"/>
        <pc:sldMkLst>
          <pc:docMk/>
          <pc:sldMk cId="532151645" sldId="3347"/>
        </pc:sldMkLst>
      </pc:sldChg>
      <pc:sldChg chg="add del">
        <pc:chgData name="Noel Ludwig" userId="eaba7fb5-f14f-4c0d-a91a-7702baefc1f6" providerId="ADAL" clId="{85813599-26AA-4712-8FDF-1B0A251F8A89}" dt="2024-01-30T10:57:37.363" v="116" actId="2696"/>
        <pc:sldMkLst>
          <pc:docMk/>
          <pc:sldMk cId="1612589764" sldId="3347"/>
        </pc:sldMkLst>
      </pc:sldChg>
      <pc:sldChg chg="add del">
        <pc:chgData name="Noel Ludwig" userId="eaba7fb5-f14f-4c0d-a91a-7702baefc1f6" providerId="ADAL" clId="{85813599-26AA-4712-8FDF-1B0A251F8A89}" dt="2024-01-30T10:57:37.363" v="116" actId="2696"/>
        <pc:sldMkLst>
          <pc:docMk/>
          <pc:sldMk cId="1469470483" sldId="3348"/>
        </pc:sldMkLst>
      </pc:sldChg>
      <pc:sldChg chg="modSp add ord">
        <pc:chgData name="Noel Ludwig" userId="eaba7fb5-f14f-4c0d-a91a-7702baefc1f6" providerId="ADAL" clId="{85813599-26AA-4712-8FDF-1B0A251F8A89}" dt="2024-01-30T13:27:41.839" v="849" actId="11530"/>
        <pc:sldMkLst>
          <pc:docMk/>
          <pc:sldMk cId="3414889012" sldId="3348"/>
        </pc:sldMkLst>
        <pc:picChg chg="mod">
          <ac:chgData name="Noel Ludwig" userId="eaba7fb5-f14f-4c0d-a91a-7702baefc1f6" providerId="ADAL" clId="{85813599-26AA-4712-8FDF-1B0A251F8A89}" dt="2024-01-30T13:27:41.839" v="849" actId="11530"/>
          <ac:picMkLst>
            <pc:docMk/>
            <pc:sldMk cId="3414889012" sldId="3348"/>
            <ac:picMk id="2" creationId="{E5F73B76-2920-4DDD-AFA1-5F7DA8E9916C}"/>
          </ac:picMkLst>
        </pc:picChg>
        <pc:picChg chg="mod">
          <ac:chgData name="Noel Ludwig" userId="eaba7fb5-f14f-4c0d-a91a-7702baefc1f6" providerId="ADAL" clId="{85813599-26AA-4712-8FDF-1B0A251F8A89}" dt="2024-01-30T13:27:41.839" v="849" actId="11530"/>
          <ac:picMkLst>
            <pc:docMk/>
            <pc:sldMk cId="3414889012" sldId="3348"/>
            <ac:picMk id="3" creationId="{FB3014B8-4A14-4F7C-B4DF-228B98F51A57}"/>
          </ac:picMkLst>
        </pc:picChg>
        <pc:picChg chg="mod">
          <ac:chgData name="Noel Ludwig" userId="eaba7fb5-f14f-4c0d-a91a-7702baefc1f6" providerId="ADAL" clId="{85813599-26AA-4712-8FDF-1B0A251F8A89}" dt="2024-01-30T13:27:41.839" v="849" actId="11530"/>
          <ac:picMkLst>
            <pc:docMk/>
            <pc:sldMk cId="3414889012" sldId="3348"/>
            <ac:picMk id="7" creationId="{956FDE14-7193-47D1-B4FD-58F6D0C2167A}"/>
          </ac:picMkLst>
        </pc:picChg>
      </pc:sldChg>
      <pc:sldChg chg="add del">
        <pc:chgData name="Noel Ludwig" userId="eaba7fb5-f14f-4c0d-a91a-7702baefc1f6" providerId="ADAL" clId="{85813599-26AA-4712-8FDF-1B0A251F8A89}" dt="2024-01-30T10:57:37.363" v="116" actId="2696"/>
        <pc:sldMkLst>
          <pc:docMk/>
          <pc:sldMk cId="1041715406" sldId="3349"/>
        </pc:sldMkLst>
      </pc:sldChg>
      <pc:sldChg chg="add ord">
        <pc:chgData name="Noel Ludwig" userId="eaba7fb5-f14f-4c0d-a91a-7702baefc1f6" providerId="ADAL" clId="{85813599-26AA-4712-8FDF-1B0A251F8A89}" dt="2024-01-30T11:32:40.803" v="429"/>
        <pc:sldMkLst>
          <pc:docMk/>
          <pc:sldMk cId="3738179696" sldId="3349"/>
        </pc:sldMkLst>
      </pc:sldChg>
      <pc:sldChg chg="add ord">
        <pc:chgData name="Noel Ludwig" userId="eaba7fb5-f14f-4c0d-a91a-7702baefc1f6" providerId="ADAL" clId="{85813599-26AA-4712-8FDF-1B0A251F8A89}" dt="2024-01-30T10:59:36.445" v="139"/>
        <pc:sldMkLst>
          <pc:docMk/>
          <pc:sldMk cId="1651097352" sldId="3356"/>
        </pc:sldMkLst>
      </pc:sldChg>
      <pc:sldChg chg="add del">
        <pc:chgData name="Noel Ludwig" userId="eaba7fb5-f14f-4c0d-a91a-7702baefc1f6" providerId="ADAL" clId="{85813599-26AA-4712-8FDF-1B0A251F8A89}" dt="2024-01-30T10:59:12.898" v="134" actId="2696"/>
        <pc:sldMkLst>
          <pc:docMk/>
          <pc:sldMk cId="3827080322" sldId="3356"/>
        </pc:sldMkLst>
      </pc:sldChg>
      <pc:sldChg chg="add ord">
        <pc:chgData name="Noel Ludwig" userId="eaba7fb5-f14f-4c0d-a91a-7702baefc1f6" providerId="ADAL" clId="{85813599-26AA-4712-8FDF-1B0A251F8A89}" dt="2024-01-30T10:59:36.445" v="139"/>
        <pc:sldMkLst>
          <pc:docMk/>
          <pc:sldMk cId="856461839" sldId="3357"/>
        </pc:sldMkLst>
      </pc:sldChg>
      <pc:sldChg chg="add del">
        <pc:chgData name="Noel Ludwig" userId="eaba7fb5-f14f-4c0d-a91a-7702baefc1f6" providerId="ADAL" clId="{85813599-26AA-4712-8FDF-1B0A251F8A89}" dt="2024-01-30T10:59:12.898" v="134" actId="2696"/>
        <pc:sldMkLst>
          <pc:docMk/>
          <pc:sldMk cId="3746922015" sldId="3357"/>
        </pc:sldMkLst>
      </pc:sldChg>
      <pc:sldChg chg="modSp add ord">
        <pc:chgData name="Noel Ludwig" userId="eaba7fb5-f14f-4c0d-a91a-7702baefc1f6" providerId="ADAL" clId="{85813599-26AA-4712-8FDF-1B0A251F8A89}" dt="2024-01-30T13:28:44.949" v="860" actId="11530"/>
        <pc:sldMkLst>
          <pc:docMk/>
          <pc:sldMk cId="1314813959" sldId="3358"/>
        </pc:sldMkLst>
        <pc:picChg chg="mod">
          <ac:chgData name="Noel Ludwig" userId="eaba7fb5-f14f-4c0d-a91a-7702baefc1f6" providerId="ADAL" clId="{85813599-26AA-4712-8FDF-1B0A251F8A89}" dt="2024-01-30T13:28:44.949" v="860" actId="11530"/>
          <ac:picMkLst>
            <pc:docMk/>
            <pc:sldMk cId="1314813959" sldId="3358"/>
            <ac:picMk id="6" creationId="{FC4E605D-A552-412A-9CD9-CF328CA3ED6B}"/>
          </ac:picMkLst>
        </pc:picChg>
        <pc:picChg chg="mod">
          <ac:chgData name="Noel Ludwig" userId="eaba7fb5-f14f-4c0d-a91a-7702baefc1f6" providerId="ADAL" clId="{85813599-26AA-4712-8FDF-1B0A251F8A89}" dt="2024-01-30T13:28:44.949" v="860" actId="11530"/>
          <ac:picMkLst>
            <pc:docMk/>
            <pc:sldMk cId="1314813959" sldId="3358"/>
            <ac:picMk id="9" creationId="{0370DC8B-3593-4AC5-B47F-41B33D0576ED}"/>
          </ac:picMkLst>
        </pc:picChg>
        <pc:picChg chg="mod">
          <ac:chgData name="Noel Ludwig" userId="eaba7fb5-f14f-4c0d-a91a-7702baefc1f6" providerId="ADAL" clId="{85813599-26AA-4712-8FDF-1B0A251F8A89}" dt="2024-01-30T13:28:44.949" v="860" actId="11530"/>
          <ac:picMkLst>
            <pc:docMk/>
            <pc:sldMk cId="1314813959" sldId="3358"/>
            <ac:picMk id="10" creationId="{3E836E75-9577-4ACE-8B81-188064AF6BDD}"/>
          </ac:picMkLst>
        </pc:picChg>
      </pc:sldChg>
      <pc:sldChg chg="add del">
        <pc:chgData name="Noel Ludwig" userId="eaba7fb5-f14f-4c0d-a91a-7702baefc1f6" providerId="ADAL" clId="{85813599-26AA-4712-8FDF-1B0A251F8A89}" dt="2024-01-30T10:59:12.898" v="134" actId="2696"/>
        <pc:sldMkLst>
          <pc:docMk/>
          <pc:sldMk cId="2027760212" sldId="3358"/>
        </pc:sldMkLst>
      </pc:sldChg>
      <pc:sldChg chg="add">
        <pc:chgData name="Noel Ludwig" userId="eaba7fb5-f14f-4c0d-a91a-7702baefc1f6" providerId="ADAL" clId="{85813599-26AA-4712-8FDF-1B0A251F8A89}" dt="2024-02-13T16:28:55.162" v="1436"/>
        <pc:sldMkLst>
          <pc:docMk/>
          <pc:sldMk cId="331315126" sldId="3359"/>
        </pc:sldMkLst>
      </pc:sldChg>
      <pc:sldChg chg="add del">
        <pc:chgData name="Noel Ludwig" userId="eaba7fb5-f14f-4c0d-a91a-7702baefc1f6" providerId="ADAL" clId="{85813599-26AA-4712-8FDF-1B0A251F8A89}" dt="2024-01-30T10:56:47.923" v="114" actId="2696"/>
        <pc:sldMkLst>
          <pc:docMk/>
          <pc:sldMk cId="89970657" sldId="3363"/>
        </pc:sldMkLst>
      </pc:sldChg>
      <pc:sldChg chg="add">
        <pc:chgData name="Noel Ludwig" userId="eaba7fb5-f14f-4c0d-a91a-7702baefc1f6" providerId="ADAL" clId="{85813599-26AA-4712-8FDF-1B0A251F8A89}" dt="2024-01-30T10:57:06.558" v="115"/>
        <pc:sldMkLst>
          <pc:docMk/>
          <pc:sldMk cId="1540809676" sldId="3363"/>
        </pc:sldMkLst>
      </pc:sldChg>
      <pc:sldChg chg="modSp add">
        <pc:chgData name="Noel Ludwig" userId="eaba7fb5-f14f-4c0d-a91a-7702baefc1f6" providerId="ADAL" clId="{85813599-26AA-4712-8FDF-1B0A251F8A89}" dt="2024-01-30T13:28:30.904" v="858" actId="11530"/>
        <pc:sldMkLst>
          <pc:docMk/>
          <pc:sldMk cId="301745454" sldId="3364"/>
        </pc:sldMkLst>
        <pc:picChg chg="mod">
          <ac:chgData name="Noel Ludwig" userId="eaba7fb5-f14f-4c0d-a91a-7702baefc1f6" providerId="ADAL" clId="{85813599-26AA-4712-8FDF-1B0A251F8A89}" dt="2024-01-30T13:28:30.904" v="858" actId="11530"/>
          <ac:picMkLst>
            <pc:docMk/>
            <pc:sldMk cId="301745454" sldId="3364"/>
            <ac:picMk id="3" creationId="{1098D9D6-ECD6-4BD0-B50D-590B2C9DA0FC}"/>
          </ac:picMkLst>
        </pc:picChg>
        <pc:picChg chg="mod">
          <ac:chgData name="Noel Ludwig" userId="eaba7fb5-f14f-4c0d-a91a-7702baefc1f6" providerId="ADAL" clId="{85813599-26AA-4712-8FDF-1B0A251F8A89}" dt="2024-01-30T13:28:30.904" v="858" actId="11530"/>
          <ac:picMkLst>
            <pc:docMk/>
            <pc:sldMk cId="301745454" sldId="3364"/>
            <ac:picMk id="6" creationId="{C6022FC8-A89D-458C-91D9-FF1F5FC5D658}"/>
          </ac:picMkLst>
        </pc:picChg>
        <pc:picChg chg="mod">
          <ac:chgData name="Noel Ludwig" userId="eaba7fb5-f14f-4c0d-a91a-7702baefc1f6" providerId="ADAL" clId="{85813599-26AA-4712-8FDF-1B0A251F8A89}" dt="2024-01-30T13:28:30.904" v="858" actId="11530"/>
          <ac:picMkLst>
            <pc:docMk/>
            <pc:sldMk cId="301745454" sldId="3364"/>
            <ac:picMk id="8" creationId="{A9ED79AE-85DD-4A3E-BAAD-D84D51965305}"/>
          </ac:picMkLst>
        </pc:picChg>
      </pc:sldChg>
      <pc:sldChg chg="add del">
        <pc:chgData name="Noel Ludwig" userId="eaba7fb5-f14f-4c0d-a91a-7702baefc1f6" providerId="ADAL" clId="{85813599-26AA-4712-8FDF-1B0A251F8A89}" dt="2024-01-30T10:56:47.923" v="114" actId="2696"/>
        <pc:sldMkLst>
          <pc:docMk/>
          <pc:sldMk cId="1480053033" sldId="3364"/>
        </pc:sldMkLst>
      </pc:sldChg>
      <pc:sldChg chg="add del">
        <pc:chgData name="Noel Ludwig" userId="eaba7fb5-f14f-4c0d-a91a-7702baefc1f6" providerId="ADAL" clId="{85813599-26AA-4712-8FDF-1B0A251F8A89}" dt="2024-01-30T11:00:26.993" v="140" actId="47"/>
        <pc:sldMkLst>
          <pc:docMk/>
          <pc:sldMk cId="339780866" sldId="3367"/>
        </pc:sldMkLst>
      </pc:sldChg>
      <pc:sldChg chg="add">
        <pc:chgData name="Noel Ludwig" userId="eaba7fb5-f14f-4c0d-a91a-7702baefc1f6" providerId="ADAL" clId="{85813599-26AA-4712-8FDF-1B0A251F8A89}" dt="2024-01-30T10:57:06.558" v="115"/>
        <pc:sldMkLst>
          <pc:docMk/>
          <pc:sldMk cId="362445103" sldId="3375"/>
        </pc:sldMkLst>
      </pc:sldChg>
      <pc:sldChg chg="add del">
        <pc:chgData name="Noel Ludwig" userId="eaba7fb5-f14f-4c0d-a91a-7702baefc1f6" providerId="ADAL" clId="{85813599-26AA-4712-8FDF-1B0A251F8A89}" dt="2024-01-30T10:56:47.923" v="114" actId="2696"/>
        <pc:sldMkLst>
          <pc:docMk/>
          <pc:sldMk cId="1390871836" sldId="3375"/>
        </pc:sldMkLst>
      </pc:sldChg>
      <pc:sldChg chg="add del">
        <pc:chgData name="Noel Ludwig" userId="eaba7fb5-f14f-4c0d-a91a-7702baefc1f6" providerId="ADAL" clId="{85813599-26AA-4712-8FDF-1B0A251F8A89}" dt="2024-01-30T11:00:26.993" v="140" actId="47"/>
        <pc:sldMkLst>
          <pc:docMk/>
          <pc:sldMk cId="1661004234" sldId="3378"/>
        </pc:sldMkLst>
      </pc:sldChg>
      <pc:sldChg chg="add del">
        <pc:chgData name="Noel Ludwig" userId="eaba7fb5-f14f-4c0d-a91a-7702baefc1f6" providerId="ADAL" clId="{85813599-26AA-4712-8FDF-1B0A251F8A89}" dt="2024-01-30T11:00:38.995" v="141" actId="2696"/>
        <pc:sldMkLst>
          <pc:docMk/>
          <pc:sldMk cId="1390998700" sldId="3853"/>
        </pc:sldMkLst>
      </pc:sldChg>
      <pc:sldChg chg="add">
        <pc:chgData name="Noel Ludwig" userId="eaba7fb5-f14f-4c0d-a91a-7702baefc1f6" providerId="ADAL" clId="{85813599-26AA-4712-8FDF-1B0A251F8A89}" dt="2024-01-30T11:00:46.730" v="142"/>
        <pc:sldMkLst>
          <pc:docMk/>
          <pc:sldMk cId="1763470725" sldId="3853"/>
        </pc:sldMkLst>
      </pc:sldChg>
      <pc:sldChg chg="add del">
        <pc:chgData name="Noel Ludwig" userId="eaba7fb5-f14f-4c0d-a91a-7702baefc1f6" providerId="ADAL" clId="{85813599-26AA-4712-8FDF-1B0A251F8A89}" dt="2024-01-30T11:00:38.995" v="141" actId="2696"/>
        <pc:sldMkLst>
          <pc:docMk/>
          <pc:sldMk cId="2367663508" sldId="3854"/>
        </pc:sldMkLst>
      </pc:sldChg>
      <pc:sldChg chg="add">
        <pc:chgData name="Noel Ludwig" userId="eaba7fb5-f14f-4c0d-a91a-7702baefc1f6" providerId="ADAL" clId="{85813599-26AA-4712-8FDF-1B0A251F8A89}" dt="2024-01-30T11:00:46.730" v="142"/>
        <pc:sldMkLst>
          <pc:docMk/>
          <pc:sldMk cId="3674738889" sldId="3854"/>
        </pc:sldMkLst>
      </pc:sldChg>
      <pc:sldChg chg="add del">
        <pc:chgData name="Noel Ludwig" userId="eaba7fb5-f14f-4c0d-a91a-7702baefc1f6" providerId="ADAL" clId="{85813599-26AA-4712-8FDF-1B0A251F8A89}" dt="2024-01-30T11:00:38.995" v="141" actId="2696"/>
        <pc:sldMkLst>
          <pc:docMk/>
          <pc:sldMk cId="3285502291" sldId="3855"/>
        </pc:sldMkLst>
      </pc:sldChg>
      <pc:sldChg chg="modSp add">
        <pc:chgData name="Noel Ludwig" userId="eaba7fb5-f14f-4c0d-a91a-7702baefc1f6" providerId="ADAL" clId="{85813599-26AA-4712-8FDF-1B0A251F8A89}" dt="2024-01-30T13:28:51.664" v="861" actId="11530"/>
        <pc:sldMkLst>
          <pc:docMk/>
          <pc:sldMk cId="3737326305" sldId="3855"/>
        </pc:sldMkLst>
        <pc:picChg chg="mod">
          <ac:chgData name="Noel Ludwig" userId="eaba7fb5-f14f-4c0d-a91a-7702baefc1f6" providerId="ADAL" clId="{85813599-26AA-4712-8FDF-1B0A251F8A89}" dt="2024-01-30T13:28:51.664" v="861" actId="11530"/>
          <ac:picMkLst>
            <pc:docMk/>
            <pc:sldMk cId="3737326305" sldId="3855"/>
            <ac:picMk id="6" creationId="{8B555CCB-8DDB-48F7-8985-6E979A48BDAF}"/>
          </ac:picMkLst>
        </pc:picChg>
        <pc:picChg chg="mod">
          <ac:chgData name="Noel Ludwig" userId="eaba7fb5-f14f-4c0d-a91a-7702baefc1f6" providerId="ADAL" clId="{85813599-26AA-4712-8FDF-1B0A251F8A89}" dt="2024-01-30T13:28:51.664" v="861" actId="11530"/>
          <ac:picMkLst>
            <pc:docMk/>
            <pc:sldMk cId="3737326305" sldId="3855"/>
            <ac:picMk id="7" creationId="{9F900220-3A02-4BEA-8510-8F09B64D278C}"/>
          </ac:picMkLst>
        </pc:picChg>
      </pc:sldChg>
      <pc:sldChg chg="modSp add mod ord">
        <pc:chgData name="Noel Ludwig" userId="eaba7fb5-f14f-4c0d-a91a-7702baefc1f6" providerId="ADAL" clId="{85813599-26AA-4712-8FDF-1B0A251F8A89}" dt="2024-01-30T11:19:06.950" v="316" actId="20577"/>
        <pc:sldMkLst>
          <pc:docMk/>
          <pc:sldMk cId="2147633630" sldId="3856"/>
        </pc:sldMkLst>
        <pc:spChg chg="mod">
          <ac:chgData name="Noel Ludwig" userId="eaba7fb5-f14f-4c0d-a91a-7702baefc1f6" providerId="ADAL" clId="{85813599-26AA-4712-8FDF-1B0A251F8A89}" dt="2024-01-30T11:19:06.950" v="316" actId="20577"/>
          <ac:spMkLst>
            <pc:docMk/>
            <pc:sldMk cId="2147633630" sldId="3856"/>
            <ac:spMk id="3" creationId="{676AC866-D1AF-4121-A8F0-93C3C1D4E491}"/>
          </ac:spMkLst>
        </pc:spChg>
      </pc:sldChg>
      <pc:sldChg chg="add del">
        <pc:chgData name="Noel Ludwig" userId="eaba7fb5-f14f-4c0d-a91a-7702baefc1f6" providerId="ADAL" clId="{85813599-26AA-4712-8FDF-1B0A251F8A89}" dt="2024-01-30T11:05:44.619" v="167" actId="2696"/>
        <pc:sldMkLst>
          <pc:docMk/>
          <pc:sldMk cId="3175845545" sldId="3856"/>
        </pc:sldMkLst>
      </pc:sldChg>
      <pc:sldChg chg="modSp add">
        <pc:chgData name="Noel Ludwig" userId="eaba7fb5-f14f-4c0d-a91a-7702baefc1f6" providerId="ADAL" clId="{85813599-26AA-4712-8FDF-1B0A251F8A89}" dt="2024-01-30T13:27:19.072" v="846" actId="11530"/>
        <pc:sldMkLst>
          <pc:docMk/>
          <pc:sldMk cId="414621429" sldId="3857"/>
        </pc:sldMkLst>
        <pc:picChg chg="mod">
          <ac:chgData name="Noel Ludwig" userId="eaba7fb5-f14f-4c0d-a91a-7702baefc1f6" providerId="ADAL" clId="{85813599-26AA-4712-8FDF-1B0A251F8A89}" dt="2024-01-30T13:27:19.072" v="846" actId="11530"/>
          <ac:picMkLst>
            <pc:docMk/>
            <pc:sldMk cId="414621429" sldId="3857"/>
            <ac:picMk id="7" creationId="{D78A5253-5C42-49F0-A6C4-3FD0E0125196}"/>
          </ac:picMkLst>
        </pc:picChg>
        <pc:picChg chg="mod">
          <ac:chgData name="Noel Ludwig" userId="eaba7fb5-f14f-4c0d-a91a-7702baefc1f6" providerId="ADAL" clId="{85813599-26AA-4712-8FDF-1B0A251F8A89}" dt="2024-01-30T13:27:19.072" v="846" actId="11530"/>
          <ac:picMkLst>
            <pc:docMk/>
            <pc:sldMk cId="414621429" sldId="3857"/>
            <ac:picMk id="14" creationId="{F47E1E85-4648-4F73-9975-9DE99FE47895}"/>
          </ac:picMkLst>
        </pc:picChg>
        <pc:picChg chg="mod">
          <ac:chgData name="Noel Ludwig" userId="eaba7fb5-f14f-4c0d-a91a-7702baefc1f6" providerId="ADAL" clId="{85813599-26AA-4712-8FDF-1B0A251F8A89}" dt="2024-01-30T13:27:19.072" v="846" actId="11530"/>
          <ac:picMkLst>
            <pc:docMk/>
            <pc:sldMk cId="414621429" sldId="3857"/>
            <ac:picMk id="17" creationId="{091F7FD9-1589-4ADC-BDE7-7FC58BF60129}"/>
          </ac:picMkLst>
        </pc:picChg>
      </pc:sldChg>
      <pc:sldChg chg="add del">
        <pc:chgData name="Noel Ludwig" userId="eaba7fb5-f14f-4c0d-a91a-7702baefc1f6" providerId="ADAL" clId="{85813599-26AA-4712-8FDF-1B0A251F8A89}" dt="2024-01-30T11:05:44.619" v="167" actId="2696"/>
        <pc:sldMkLst>
          <pc:docMk/>
          <pc:sldMk cId="1380806851" sldId="3857"/>
        </pc:sldMkLst>
      </pc:sldChg>
      <pc:sldChg chg="modSp add mod">
        <pc:chgData name="Noel Ludwig" userId="eaba7fb5-f14f-4c0d-a91a-7702baefc1f6" providerId="ADAL" clId="{85813599-26AA-4712-8FDF-1B0A251F8A89}" dt="2024-01-30T11:06:18.939" v="172" actId="20577"/>
        <pc:sldMkLst>
          <pc:docMk/>
          <pc:sldMk cId="2372575193" sldId="3858"/>
        </pc:sldMkLst>
        <pc:spChg chg="mod">
          <ac:chgData name="Noel Ludwig" userId="eaba7fb5-f14f-4c0d-a91a-7702baefc1f6" providerId="ADAL" clId="{85813599-26AA-4712-8FDF-1B0A251F8A89}" dt="2024-01-30T11:06:18.939" v="172" actId="20577"/>
          <ac:spMkLst>
            <pc:docMk/>
            <pc:sldMk cId="2372575193" sldId="3858"/>
            <ac:spMk id="2" creationId="{00000000-0000-0000-0000-000000000000}"/>
          </ac:spMkLst>
        </pc:spChg>
      </pc:sldChg>
      <pc:sldChg chg="add del">
        <pc:chgData name="Noel Ludwig" userId="eaba7fb5-f14f-4c0d-a91a-7702baefc1f6" providerId="ADAL" clId="{85813599-26AA-4712-8FDF-1B0A251F8A89}" dt="2024-01-30T11:05:44.619" v="167" actId="2696"/>
        <pc:sldMkLst>
          <pc:docMk/>
          <pc:sldMk cId="2946635502" sldId="3858"/>
        </pc:sldMkLst>
      </pc:sldChg>
      <pc:sldChg chg="addSp modSp add del mod">
        <pc:chgData name="Noel Ludwig" userId="eaba7fb5-f14f-4c0d-a91a-7702baefc1f6" providerId="ADAL" clId="{85813599-26AA-4712-8FDF-1B0A251F8A89}" dt="2024-01-30T13:26:50.867" v="845" actId="571"/>
        <pc:sldMkLst>
          <pc:docMk/>
          <pc:sldMk cId="2538966212" sldId="3859"/>
        </pc:sldMkLst>
        <pc:spChg chg="mod">
          <ac:chgData name="Noel Ludwig" userId="eaba7fb5-f14f-4c0d-a91a-7702baefc1f6" providerId="ADAL" clId="{85813599-26AA-4712-8FDF-1B0A251F8A89}" dt="2024-01-30T11:20:58.535" v="323" actId="20577"/>
          <ac:spMkLst>
            <pc:docMk/>
            <pc:sldMk cId="2538966212" sldId="3859"/>
            <ac:spMk id="7" creationId="{65AACE52-CD92-4848-8A26-446D56C7B031}"/>
          </ac:spMkLst>
        </pc:spChg>
        <pc:picChg chg="add mod">
          <ac:chgData name="Noel Ludwig" userId="eaba7fb5-f14f-4c0d-a91a-7702baefc1f6" providerId="ADAL" clId="{85813599-26AA-4712-8FDF-1B0A251F8A89}" dt="2024-01-30T13:26:50.867" v="845" actId="571"/>
          <ac:picMkLst>
            <pc:docMk/>
            <pc:sldMk cId="2538966212" sldId="3859"/>
            <ac:picMk id="2" creationId="{1E91FC42-3157-5908-CBE2-0A50792296F6}"/>
          </ac:picMkLst>
        </pc:picChg>
        <pc:picChg chg="add mod">
          <ac:chgData name="Noel Ludwig" userId="eaba7fb5-f14f-4c0d-a91a-7702baefc1f6" providerId="ADAL" clId="{85813599-26AA-4712-8FDF-1B0A251F8A89}" dt="2024-01-30T13:26:50.867" v="845" actId="571"/>
          <ac:picMkLst>
            <pc:docMk/>
            <pc:sldMk cId="2538966212" sldId="3859"/>
            <ac:picMk id="3" creationId="{AE4BAD3D-F2CA-582D-94E0-46CAD9ACB1CF}"/>
          </ac:picMkLst>
        </pc:picChg>
        <pc:picChg chg="mod">
          <ac:chgData name="Noel Ludwig" userId="eaba7fb5-f14f-4c0d-a91a-7702baefc1f6" providerId="ADAL" clId="{85813599-26AA-4712-8FDF-1B0A251F8A89}" dt="2024-01-30T13:26:43.830" v="844" actId="11530"/>
          <ac:picMkLst>
            <pc:docMk/>
            <pc:sldMk cId="2538966212" sldId="3859"/>
            <ac:picMk id="6" creationId="{131AE43D-3477-4B8C-8A3C-582D89705D9E}"/>
          </ac:picMkLst>
        </pc:picChg>
        <pc:picChg chg="mod">
          <ac:chgData name="Noel Ludwig" userId="eaba7fb5-f14f-4c0d-a91a-7702baefc1f6" providerId="ADAL" clId="{85813599-26AA-4712-8FDF-1B0A251F8A89}" dt="2024-01-30T13:26:43.830" v="844" actId="11530"/>
          <ac:picMkLst>
            <pc:docMk/>
            <pc:sldMk cId="2538966212" sldId="3859"/>
            <ac:picMk id="9" creationId="{F3A35613-AE61-4472-9057-089A5A94D2DB}"/>
          </ac:picMkLst>
        </pc:picChg>
        <pc:picChg chg="mod">
          <ac:chgData name="Noel Ludwig" userId="eaba7fb5-f14f-4c0d-a91a-7702baefc1f6" providerId="ADAL" clId="{85813599-26AA-4712-8FDF-1B0A251F8A89}" dt="2024-01-30T13:26:43.830" v="844" actId="11530"/>
          <ac:picMkLst>
            <pc:docMk/>
            <pc:sldMk cId="2538966212" sldId="3859"/>
            <ac:picMk id="13" creationId="{294EBB43-5BE5-4E01-9FD1-D725E4DBEA20}"/>
          </ac:picMkLst>
        </pc:picChg>
      </pc:sldChg>
      <pc:sldChg chg="add del">
        <pc:chgData name="Noel Ludwig" userId="eaba7fb5-f14f-4c0d-a91a-7702baefc1f6" providerId="ADAL" clId="{85813599-26AA-4712-8FDF-1B0A251F8A89}" dt="2024-01-30T10:51:15.177" v="72" actId="47"/>
        <pc:sldMkLst>
          <pc:docMk/>
          <pc:sldMk cId="1916707446" sldId="3862"/>
        </pc:sldMkLst>
      </pc:sldChg>
      <pc:sldChg chg="add del">
        <pc:chgData name="Noel Ludwig" userId="eaba7fb5-f14f-4c0d-a91a-7702baefc1f6" providerId="ADAL" clId="{85813599-26AA-4712-8FDF-1B0A251F8A89}" dt="2024-01-30T10:51:15.177" v="72" actId="47"/>
        <pc:sldMkLst>
          <pc:docMk/>
          <pc:sldMk cId="2429591141" sldId="3863"/>
        </pc:sldMkLst>
      </pc:sldChg>
      <pc:sldChg chg="modSp add del mod">
        <pc:chgData name="Noel Ludwig" userId="eaba7fb5-f14f-4c0d-a91a-7702baefc1f6" providerId="ADAL" clId="{85813599-26AA-4712-8FDF-1B0A251F8A89}" dt="2024-01-30T10:54:37.872" v="91" actId="2696"/>
        <pc:sldMkLst>
          <pc:docMk/>
          <pc:sldMk cId="65316343" sldId="3864"/>
        </pc:sldMkLst>
        <pc:spChg chg="mod">
          <ac:chgData name="Noel Ludwig" userId="eaba7fb5-f14f-4c0d-a91a-7702baefc1f6" providerId="ADAL" clId="{85813599-26AA-4712-8FDF-1B0A251F8A89}" dt="2024-01-30T10:54:32.559" v="90" actId="20577"/>
          <ac:spMkLst>
            <pc:docMk/>
            <pc:sldMk cId="65316343" sldId="3864"/>
            <ac:spMk id="3" creationId="{676AC866-D1AF-4121-A8F0-93C3C1D4E491}"/>
          </ac:spMkLst>
        </pc:spChg>
      </pc:sldChg>
      <pc:sldChg chg="modSp add mod">
        <pc:chgData name="Noel Ludwig" userId="eaba7fb5-f14f-4c0d-a91a-7702baefc1f6" providerId="ADAL" clId="{85813599-26AA-4712-8FDF-1B0A251F8A89}" dt="2024-01-30T10:55:56.789" v="109" actId="20577"/>
        <pc:sldMkLst>
          <pc:docMk/>
          <pc:sldMk cId="3255603242" sldId="3864"/>
        </pc:sldMkLst>
        <pc:spChg chg="mod">
          <ac:chgData name="Noel Ludwig" userId="eaba7fb5-f14f-4c0d-a91a-7702baefc1f6" providerId="ADAL" clId="{85813599-26AA-4712-8FDF-1B0A251F8A89}" dt="2024-01-30T10:55:56.789" v="109" actId="20577"/>
          <ac:spMkLst>
            <pc:docMk/>
            <pc:sldMk cId="3255603242" sldId="3864"/>
            <ac:spMk id="3" creationId="{676AC866-D1AF-4121-A8F0-93C3C1D4E491}"/>
          </ac:spMkLst>
        </pc:spChg>
      </pc:sldChg>
      <pc:sldChg chg="delSp modSp add mod">
        <pc:chgData name="Noel Ludwig" userId="eaba7fb5-f14f-4c0d-a91a-7702baefc1f6" providerId="ADAL" clId="{85813599-26AA-4712-8FDF-1B0A251F8A89}" dt="2024-01-30T13:28:00.352" v="854" actId="478"/>
        <pc:sldMkLst>
          <pc:docMk/>
          <pc:sldMk cId="1764314481" sldId="3865"/>
        </pc:sldMkLst>
        <pc:picChg chg="mod ord">
          <ac:chgData name="Noel Ludwig" userId="eaba7fb5-f14f-4c0d-a91a-7702baefc1f6" providerId="ADAL" clId="{85813599-26AA-4712-8FDF-1B0A251F8A89}" dt="2024-01-30T13:27:58.773" v="853" actId="167"/>
          <ac:picMkLst>
            <pc:docMk/>
            <pc:sldMk cId="1764314481" sldId="3865"/>
            <ac:picMk id="3" creationId="{A493F5FC-24A4-5A80-DC90-BA91D8F6E33A}"/>
          </ac:picMkLst>
        </pc:picChg>
        <pc:picChg chg="del">
          <ac:chgData name="Noel Ludwig" userId="eaba7fb5-f14f-4c0d-a91a-7702baefc1f6" providerId="ADAL" clId="{85813599-26AA-4712-8FDF-1B0A251F8A89}" dt="2024-01-30T13:28:00.352" v="854" actId="478"/>
          <ac:picMkLst>
            <pc:docMk/>
            <pc:sldMk cId="1764314481" sldId="3865"/>
            <ac:picMk id="11" creationId="{93E2E9FB-7AAE-4C4C-857A-0C07508F41DE}"/>
          </ac:picMkLst>
        </pc:picChg>
      </pc:sldChg>
      <pc:sldChg chg="add del">
        <pc:chgData name="Noel Ludwig" userId="eaba7fb5-f14f-4c0d-a91a-7702baefc1f6" providerId="ADAL" clId="{85813599-26AA-4712-8FDF-1B0A251F8A89}" dt="2024-01-30T10:54:37.872" v="91" actId="2696"/>
        <pc:sldMkLst>
          <pc:docMk/>
          <pc:sldMk cId="3860638887" sldId="3865"/>
        </pc:sldMkLst>
      </pc:sldChg>
      <pc:sldChg chg="add">
        <pc:chgData name="Noel Ludwig" userId="eaba7fb5-f14f-4c0d-a91a-7702baefc1f6" providerId="ADAL" clId="{85813599-26AA-4712-8FDF-1B0A251F8A89}" dt="2024-01-30T10:54:54.037" v="92"/>
        <pc:sldMkLst>
          <pc:docMk/>
          <pc:sldMk cId="1462222081" sldId="3866"/>
        </pc:sldMkLst>
      </pc:sldChg>
      <pc:sldChg chg="add del">
        <pc:chgData name="Noel Ludwig" userId="eaba7fb5-f14f-4c0d-a91a-7702baefc1f6" providerId="ADAL" clId="{85813599-26AA-4712-8FDF-1B0A251F8A89}" dt="2024-01-30T10:54:37.872" v="91" actId="2696"/>
        <pc:sldMkLst>
          <pc:docMk/>
          <pc:sldMk cId="3905868297" sldId="3866"/>
        </pc:sldMkLst>
      </pc:sldChg>
      <pc:sldChg chg="del">
        <pc:chgData name="Noel Ludwig" userId="eaba7fb5-f14f-4c0d-a91a-7702baefc1f6" providerId="ADAL" clId="{85813599-26AA-4712-8FDF-1B0A251F8A89}" dt="2024-01-30T10:39:56.756" v="5" actId="47"/>
        <pc:sldMkLst>
          <pc:docMk/>
          <pc:sldMk cId="2563399054" sldId="3874"/>
        </pc:sldMkLst>
      </pc:sldChg>
      <pc:sldChg chg="del">
        <pc:chgData name="Noel Ludwig" userId="eaba7fb5-f14f-4c0d-a91a-7702baefc1f6" providerId="ADAL" clId="{85813599-26AA-4712-8FDF-1B0A251F8A89}" dt="2024-01-30T10:40:53.654" v="14" actId="47"/>
        <pc:sldMkLst>
          <pc:docMk/>
          <pc:sldMk cId="139683675" sldId="3881"/>
        </pc:sldMkLst>
      </pc:sldChg>
      <pc:sldChg chg="del">
        <pc:chgData name="Noel Ludwig" userId="eaba7fb5-f14f-4c0d-a91a-7702baefc1f6" providerId="ADAL" clId="{85813599-26AA-4712-8FDF-1B0A251F8A89}" dt="2024-01-30T10:40:53.654" v="14" actId="47"/>
        <pc:sldMkLst>
          <pc:docMk/>
          <pc:sldMk cId="1043664977" sldId="3882"/>
        </pc:sldMkLst>
      </pc:sldChg>
      <pc:sldChg chg="del ord">
        <pc:chgData name="Noel Ludwig" userId="eaba7fb5-f14f-4c0d-a91a-7702baefc1f6" providerId="ADAL" clId="{85813599-26AA-4712-8FDF-1B0A251F8A89}" dt="2024-01-30T11:34:12.352" v="433" actId="47"/>
        <pc:sldMkLst>
          <pc:docMk/>
          <pc:sldMk cId="934956813" sldId="3886"/>
        </pc:sldMkLst>
      </pc:sldChg>
      <pc:sldChg chg="del">
        <pc:chgData name="Noel Ludwig" userId="eaba7fb5-f14f-4c0d-a91a-7702baefc1f6" providerId="ADAL" clId="{85813599-26AA-4712-8FDF-1B0A251F8A89}" dt="2024-01-30T10:40:53.654" v="14" actId="47"/>
        <pc:sldMkLst>
          <pc:docMk/>
          <pc:sldMk cId="4105272848" sldId="3887"/>
        </pc:sldMkLst>
      </pc:sldChg>
      <pc:sldChg chg="del">
        <pc:chgData name="Noel Ludwig" userId="eaba7fb5-f14f-4c0d-a91a-7702baefc1f6" providerId="ADAL" clId="{85813599-26AA-4712-8FDF-1B0A251F8A89}" dt="2024-01-30T10:40:53.654" v="14" actId="47"/>
        <pc:sldMkLst>
          <pc:docMk/>
          <pc:sldMk cId="1130125339" sldId="3888"/>
        </pc:sldMkLst>
      </pc:sldChg>
      <pc:sldChg chg="del">
        <pc:chgData name="Noel Ludwig" userId="eaba7fb5-f14f-4c0d-a91a-7702baefc1f6" providerId="ADAL" clId="{85813599-26AA-4712-8FDF-1B0A251F8A89}" dt="2024-01-30T10:39:56.756" v="5" actId="47"/>
        <pc:sldMkLst>
          <pc:docMk/>
          <pc:sldMk cId="3452341173" sldId="3889"/>
        </pc:sldMkLst>
      </pc:sldChg>
      <pc:sldChg chg="del">
        <pc:chgData name="Noel Ludwig" userId="eaba7fb5-f14f-4c0d-a91a-7702baefc1f6" providerId="ADAL" clId="{85813599-26AA-4712-8FDF-1B0A251F8A89}" dt="2024-01-30T10:39:56.756" v="5" actId="47"/>
        <pc:sldMkLst>
          <pc:docMk/>
          <pc:sldMk cId="1235168475" sldId="3890"/>
        </pc:sldMkLst>
      </pc:sldChg>
      <pc:sldChg chg="del">
        <pc:chgData name="Noel Ludwig" userId="eaba7fb5-f14f-4c0d-a91a-7702baefc1f6" providerId="ADAL" clId="{85813599-26AA-4712-8FDF-1B0A251F8A89}" dt="2024-01-30T10:39:56.756" v="5" actId="47"/>
        <pc:sldMkLst>
          <pc:docMk/>
          <pc:sldMk cId="786535441" sldId="3891"/>
        </pc:sldMkLst>
      </pc:sldChg>
      <pc:sldChg chg="del">
        <pc:chgData name="Noel Ludwig" userId="eaba7fb5-f14f-4c0d-a91a-7702baefc1f6" providerId="ADAL" clId="{85813599-26AA-4712-8FDF-1B0A251F8A89}" dt="2024-01-30T10:39:56.756" v="5" actId="47"/>
        <pc:sldMkLst>
          <pc:docMk/>
          <pc:sldMk cId="1304909622" sldId="3892"/>
        </pc:sldMkLst>
      </pc:sldChg>
      <pc:sldChg chg="del">
        <pc:chgData name="Noel Ludwig" userId="eaba7fb5-f14f-4c0d-a91a-7702baefc1f6" providerId="ADAL" clId="{85813599-26AA-4712-8FDF-1B0A251F8A89}" dt="2024-01-30T10:39:56.756" v="5" actId="47"/>
        <pc:sldMkLst>
          <pc:docMk/>
          <pc:sldMk cId="2921718262" sldId="3893"/>
        </pc:sldMkLst>
      </pc:sldChg>
      <pc:sldChg chg="del">
        <pc:chgData name="Noel Ludwig" userId="eaba7fb5-f14f-4c0d-a91a-7702baefc1f6" providerId="ADAL" clId="{85813599-26AA-4712-8FDF-1B0A251F8A89}" dt="2024-01-30T10:40:53.654" v="14" actId="47"/>
        <pc:sldMkLst>
          <pc:docMk/>
          <pc:sldMk cId="13660289" sldId="3894"/>
        </pc:sldMkLst>
      </pc:sldChg>
      <pc:sldChg chg="del">
        <pc:chgData name="Noel Ludwig" userId="eaba7fb5-f14f-4c0d-a91a-7702baefc1f6" providerId="ADAL" clId="{85813599-26AA-4712-8FDF-1B0A251F8A89}" dt="2024-01-30T10:39:47.032" v="4" actId="47"/>
        <pc:sldMkLst>
          <pc:docMk/>
          <pc:sldMk cId="2412005532" sldId="3898"/>
        </pc:sldMkLst>
      </pc:sldChg>
      <pc:sldChg chg="del">
        <pc:chgData name="Noel Ludwig" userId="eaba7fb5-f14f-4c0d-a91a-7702baefc1f6" providerId="ADAL" clId="{85813599-26AA-4712-8FDF-1B0A251F8A89}" dt="2024-01-30T10:40:16.236" v="10" actId="47"/>
        <pc:sldMkLst>
          <pc:docMk/>
          <pc:sldMk cId="3678339032" sldId="3899"/>
        </pc:sldMkLst>
      </pc:sldChg>
      <pc:sldChg chg="del">
        <pc:chgData name="Noel Ludwig" userId="eaba7fb5-f14f-4c0d-a91a-7702baefc1f6" providerId="ADAL" clId="{85813599-26AA-4712-8FDF-1B0A251F8A89}" dt="2024-01-30T10:40:53.654" v="14" actId="47"/>
        <pc:sldMkLst>
          <pc:docMk/>
          <pc:sldMk cId="3081596388" sldId="3901"/>
        </pc:sldMkLst>
      </pc:sldChg>
      <pc:sldChg chg="del">
        <pc:chgData name="Noel Ludwig" userId="eaba7fb5-f14f-4c0d-a91a-7702baefc1f6" providerId="ADAL" clId="{85813599-26AA-4712-8FDF-1B0A251F8A89}" dt="2024-01-30T10:40:16.236" v="10" actId="47"/>
        <pc:sldMkLst>
          <pc:docMk/>
          <pc:sldMk cId="2962006484" sldId="3904"/>
        </pc:sldMkLst>
      </pc:sldChg>
      <pc:sldChg chg="del">
        <pc:chgData name="Noel Ludwig" userId="eaba7fb5-f14f-4c0d-a91a-7702baefc1f6" providerId="ADAL" clId="{85813599-26AA-4712-8FDF-1B0A251F8A89}" dt="2024-01-30T10:40:16.236" v="10" actId="47"/>
        <pc:sldMkLst>
          <pc:docMk/>
          <pc:sldMk cId="2414958136" sldId="3905"/>
        </pc:sldMkLst>
      </pc:sldChg>
      <pc:sldChg chg="del">
        <pc:chgData name="Noel Ludwig" userId="eaba7fb5-f14f-4c0d-a91a-7702baefc1f6" providerId="ADAL" clId="{85813599-26AA-4712-8FDF-1B0A251F8A89}" dt="2024-01-30T10:40:16.236" v="10" actId="47"/>
        <pc:sldMkLst>
          <pc:docMk/>
          <pc:sldMk cId="2248601886" sldId="3906"/>
        </pc:sldMkLst>
      </pc:sldChg>
      <pc:sldChg chg="del">
        <pc:chgData name="Noel Ludwig" userId="eaba7fb5-f14f-4c0d-a91a-7702baefc1f6" providerId="ADAL" clId="{85813599-26AA-4712-8FDF-1B0A251F8A89}" dt="2024-01-30T10:40:16.236" v="10" actId="47"/>
        <pc:sldMkLst>
          <pc:docMk/>
          <pc:sldMk cId="3014030443" sldId="3907"/>
        </pc:sldMkLst>
      </pc:sldChg>
      <pc:sldChg chg="del">
        <pc:chgData name="Noel Ludwig" userId="eaba7fb5-f14f-4c0d-a91a-7702baefc1f6" providerId="ADAL" clId="{85813599-26AA-4712-8FDF-1B0A251F8A89}" dt="2024-01-30T10:40:16.236" v="10" actId="47"/>
        <pc:sldMkLst>
          <pc:docMk/>
          <pc:sldMk cId="2482225987" sldId="3908"/>
        </pc:sldMkLst>
      </pc:sldChg>
      <pc:sldChg chg="del">
        <pc:chgData name="Noel Ludwig" userId="eaba7fb5-f14f-4c0d-a91a-7702baefc1f6" providerId="ADAL" clId="{85813599-26AA-4712-8FDF-1B0A251F8A89}" dt="2024-01-30T10:40:16.236" v="10" actId="47"/>
        <pc:sldMkLst>
          <pc:docMk/>
          <pc:sldMk cId="1961941618" sldId="3909"/>
        </pc:sldMkLst>
      </pc:sldChg>
      <pc:sldChg chg="del">
        <pc:chgData name="Noel Ludwig" userId="eaba7fb5-f14f-4c0d-a91a-7702baefc1f6" providerId="ADAL" clId="{85813599-26AA-4712-8FDF-1B0A251F8A89}" dt="2024-01-30T10:40:16.236" v="10" actId="47"/>
        <pc:sldMkLst>
          <pc:docMk/>
          <pc:sldMk cId="1694377888" sldId="3910"/>
        </pc:sldMkLst>
      </pc:sldChg>
      <pc:sldChg chg="del">
        <pc:chgData name="Noel Ludwig" userId="eaba7fb5-f14f-4c0d-a91a-7702baefc1f6" providerId="ADAL" clId="{85813599-26AA-4712-8FDF-1B0A251F8A89}" dt="2024-01-30T10:40:16.236" v="10" actId="47"/>
        <pc:sldMkLst>
          <pc:docMk/>
          <pc:sldMk cId="3391478470" sldId="3911"/>
        </pc:sldMkLst>
      </pc:sldChg>
      <pc:sldChg chg="del">
        <pc:chgData name="Noel Ludwig" userId="eaba7fb5-f14f-4c0d-a91a-7702baefc1f6" providerId="ADAL" clId="{85813599-26AA-4712-8FDF-1B0A251F8A89}" dt="2024-01-30T10:40:16.236" v="10" actId="47"/>
        <pc:sldMkLst>
          <pc:docMk/>
          <pc:sldMk cId="355646440" sldId="3912"/>
        </pc:sldMkLst>
      </pc:sldChg>
      <pc:sldChg chg="del">
        <pc:chgData name="Noel Ludwig" userId="eaba7fb5-f14f-4c0d-a91a-7702baefc1f6" providerId="ADAL" clId="{85813599-26AA-4712-8FDF-1B0A251F8A89}" dt="2024-01-30T10:40:16.236" v="10" actId="47"/>
        <pc:sldMkLst>
          <pc:docMk/>
          <pc:sldMk cId="2187532330" sldId="3913"/>
        </pc:sldMkLst>
      </pc:sldChg>
      <pc:sldChg chg="del">
        <pc:chgData name="Noel Ludwig" userId="eaba7fb5-f14f-4c0d-a91a-7702baefc1f6" providerId="ADAL" clId="{85813599-26AA-4712-8FDF-1B0A251F8A89}" dt="2024-01-30T10:40:16.236" v="10" actId="47"/>
        <pc:sldMkLst>
          <pc:docMk/>
          <pc:sldMk cId="3651815529" sldId="3915"/>
        </pc:sldMkLst>
      </pc:sldChg>
      <pc:sldChg chg="del">
        <pc:chgData name="Noel Ludwig" userId="eaba7fb5-f14f-4c0d-a91a-7702baefc1f6" providerId="ADAL" clId="{85813599-26AA-4712-8FDF-1B0A251F8A89}" dt="2024-01-30T10:40:16.236" v="10" actId="47"/>
        <pc:sldMkLst>
          <pc:docMk/>
          <pc:sldMk cId="631077077" sldId="3916"/>
        </pc:sldMkLst>
      </pc:sldChg>
      <pc:sldChg chg="del">
        <pc:chgData name="Noel Ludwig" userId="eaba7fb5-f14f-4c0d-a91a-7702baefc1f6" providerId="ADAL" clId="{85813599-26AA-4712-8FDF-1B0A251F8A89}" dt="2024-01-30T10:40:16.236" v="10" actId="47"/>
        <pc:sldMkLst>
          <pc:docMk/>
          <pc:sldMk cId="1001880893" sldId="3917"/>
        </pc:sldMkLst>
      </pc:sldChg>
      <pc:sldChg chg="del">
        <pc:chgData name="Noel Ludwig" userId="eaba7fb5-f14f-4c0d-a91a-7702baefc1f6" providerId="ADAL" clId="{85813599-26AA-4712-8FDF-1B0A251F8A89}" dt="2024-01-30T10:40:16.236" v="10" actId="47"/>
        <pc:sldMkLst>
          <pc:docMk/>
          <pc:sldMk cId="2875157195" sldId="3918"/>
        </pc:sldMkLst>
      </pc:sldChg>
      <pc:sldChg chg="del">
        <pc:chgData name="Noel Ludwig" userId="eaba7fb5-f14f-4c0d-a91a-7702baefc1f6" providerId="ADAL" clId="{85813599-26AA-4712-8FDF-1B0A251F8A89}" dt="2024-01-30T10:40:16.236" v="10" actId="47"/>
        <pc:sldMkLst>
          <pc:docMk/>
          <pc:sldMk cId="4156860326" sldId="3920"/>
        </pc:sldMkLst>
      </pc:sldChg>
      <pc:sldChg chg="del">
        <pc:chgData name="Noel Ludwig" userId="eaba7fb5-f14f-4c0d-a91a-7702baefc1f6" providerId="ADAL" clId="{85813599-26AA-4712-8FDF-1B0A251F8A89}" dt="2024-01-30T10:40:16.236" v="10" actId="47"/>
        <pc:sldMkLst>
          <pc:docMk/>
          <pc:sldMk cId="2037376651" sldId="3928"/>
        </pc:sldMkLst>
      </pc:sldChg>
      <pc:sldChg chg="del">
        <pc:chgData name="Noel Ludwig" userId="eaba7fb5-f14f-4c0d-a91a-7702baefc1f6" providerId="ADAL" clId="{85813599-26AA-4712-8FDF-1B0A251F8A89}" dt="2024-01-30T10:39:56.756" v="5" actId="47"/>
        <pc:sldMkLst>
          <pc:docMk/>
          <pc:sldMk cId="3171443009" sldId="3929"/>
        </pc:sldMkLst>
      </pc:sldChg>
      <pc:sldChg chg="del">
        <pc:chgData name="Noel Ludwig" userId="eaba7fb5-f14f-4c0d-a91a-7702baefc1f6" providerId="ADAL" clId="{85813599-26AA-4712-8FDF-1B0A251F8A89}" dt="2024-01-30T10:39:43.088" v="3" actId="47"/>
        <pc:sldMkLst>
          <pc:docMk/>
          <pc:sldMk cId="2985934882" sldId="3937"/>
        </pc:sldMkLst>
      </pc:sldChg>
      <pc:sldChg chg="del">
        <pc:chgData name="Noel Ludwig" userId="eaba7fb5-f14f-4c0d-a91a-7702baefc1f6" providerId="ADAL" clId="{85813599-26AA-4712-8FDF-1B0A251F8A89}" dt="2024-01-30T10:39:36.056" v="0" actId="47"/>
        <pc:sldMkLst>
          <pc:docMk/>
          <pc:sldMk cId="1010696402" sldId="3938"/>
        </pc:sldMkLst>
      </pc:sldChg>
      <pc:sldChg chg="del">
        <pc:chgData name="Noel Ludwig" userId="eaba7fb5-f14f-4c0d-a91a-7702baefc1f6" providerId="ADAL" clId="{85813599-26AA-4712-8FDF-1B0A251F8A89}" dt="2024-01-30T10:41:03.039" v="18" actId="47"/>
        <pc:sldMkLst>
          <pc:docMk/>
          <pc:sldMk cId="890435920" sldId="3939"/>
        </pc:sldMkLst>
      </pc:sldChg>
      <pc:sldChg chg="add del">
        <pc:chgData name="Noel Ludwig" userId="eaba7fb5-f14f-4c0d-a91a-7702baefc1f6" providerId="ADAL" clId="{85813599-26AA-4712-8FDF-1B0A251F8A89}" dt="2024-01-30T13:31:07.255" v="899" actId="47"/>
        <pc:sldMkLst>
          <pc:docMk/>
          <pc:sldMk cId="4027664289" sldId="3942"/>
        </pc:sldMkLst>
      </pc:sldChg>
      <pc:sldChg chg="del">
        <pc:chgData name="Noel Ludwig" userId="eaba7fb5-f14f-4c0d-a91a-7702baefc1f6" providerId="ADAL" clId="{85813599-26AA-4712-8FDF-1B0A251F8A89}" dt="2024-01-30T10:39:36.056" v="0" actId="47"/>
        <pc:sldMkLst>
          <pc:docMk/>
          <pc:sldMk cId="573093455" sldId="3943"/>
        </pc:sldMkLst>
      </pc:sldChg>
      <pc:sldChg chg="add del mod modShow">
        <pc:chgData name="Noel Ludwig" userId="eaba7fb5-f14f-4c0d-a91a-7702baefc1f6" providerId="ADAL" clId="{85813599-26AA-4712-8FDF-1B0A251F8A89}" dt="2024-01-30T11:19:45.781" v="319" actId="47"/>
        <pc:sldMkLst>
          <pc:docMk/>
          <pc:sldMk cId="2170736701" sldId="3945"/>
        </pc:sldMkLst>
      </pc:sldChg>
      <pc:sldChg chg="del mod modShow">
        <pc:chgData name="Noel Ludwig" userId="eaba7fb5-f14f-4c0d-a91a-7702baefc1f6" providerId="ADAL" clId="{85813599-26AA-4712-8FDF-1B0A251F8A89}" dt="2024-01-30T11:22:47.027" v="325" actId="47"/>
        <pc:sldMkLst>
          <pc:docMk/>
          <pc:sldMk cId="2855767208" sldId="3946"/>
        </pc:sldMkLst>
      </pc:sldChg>
      <pc:sldChg chg="del mod modShow">
        <pc:chgData name="Noel Ludwig" userId="eaba7fb5-f14f-4c0d-a91a-7702baefc1f6" providerId="ADAL" clId="{85813599-26AA-4712-8FDF-1B0A251F8A89}" dt="2024-01-30T11:32:24.867" v="427" actId="47"/>
        <pc:sldMkLst>
          <pc:docMk/>
          <pc:sldMk cId="1833211269" sldId="3947"/>
        </pc:sldMkLst>
      </pc:sldChg>
      <pc:sldChg chg="del mod modShow">
        <pc:chgData name="Noel Ludwig" userId="eaba7fb5-f14f-4c0d-a91a-7702baefc1f6" providerId="ADAL" clId="{85813599-26AA-4712-8FDF-1B0A251F8A89}" dt="2024-01-30T13:16:34.793" v="642" actId="47"/>
        <pc:sldMkLst>
          <pc:docMk/>
          <pc:sldMk cId="2785734307" sldId="3948"/>
        </pc:sldMkLst>
      </pc:sldChg>
      <pc:sldChg chg="del mod ord modShow">
        <pc:chgData name="Noel Ludwig" userId="eaba7fb5-f14f-4c0d-a91a-7702baefc1f6" providerId="ADAL" clId="{85813599-26AA-4712-8FDF-1B0A251F8A89}" dt="2024-01-30T11:33:01.551" v="430" actId="47"/>
        <pc:sldMkLst>
          <pc:docMk/>
          <pc:sldMk cId="3835044570" sldId="3949"/>
        </pc:sldMkLst>
      </pc:sldChg>
      <pc:sldChg chg="del mod modShow">
        <pc:chgData name="Noel Ludwig" userId="eaba7fb5-f14f-4c0d-a91a-7702baefc1f6" providerId="ADAL" clId="{85813599-26AA-4712-8FDF-1B0A251F8A89}" dt="2024-01-30T13:17:02.692" v="645" actId="47"/>
        <pc:sldMkLst>
          <pc:docMk/>
          <pc:sldMk cId="110191244" sldId="3950"/>
        </pc:sldMkLst>
      </pc:sldChg>
      <pc:sldChg chg="del mod modShow">
        <pc:chgData name="Noel Ludwig" userId="eaba7fb5-f14f-4c0d-a91a-7702baefc1f6" providerId="ADAL" clId="{85813599-26AA-4712-8FDF-1B0A251F8A89}" dt="2024-01-30T13:16:50.835" v="643" actId="47"/>
        <pc:sldMkLst>
          <pc:docMk/>
          <pc:sldMk cId="1081724989" sldId="3951"/>
        </pc:sldMkLst>
      </pc:sldChg>
      <pc:sldChg chg="del">
        <pc:chgData name="Noel Ludwig" userId="eaba7fb5-f14f-4c0d-a91a-7702baefc1f6" providerId="ADAL" clId="{85813599-26AA-4712-8FDF-1B0A251F8A89}" dt="2024-01-30T10:39:56.756" v="5" actId="47"/>
        <pc:sldMkLst>
          <pc:docMk/>
          <pc:sldMk cId="1824423063" sldId="3955"/>
        </pc:sldMkLst>
      </pc:sldChg>
      <pc:sldChg chg="del">
        <pc:chgData name="Noel Ludwig" userId="eaba7fb5-f14f-4c0d-a91a-7702baefc1f6" providerId="ADAL" clId="{85813599-26AA-4712-8FDF-1B0A251F8A89}" dt="2024-01-30T10:39:56.756" v="5" actId="47"/>
        <pc:sldMkLst>
          <pc:docMk/>
          <pc:sldMk cId="4144384552" sldId="3957"/>
        </pc:sldMkLst>
      </pc:sldChg>
      <pc:sldChg chg="del">
        <pc:chgData name="Noel Ludwig" userId="eaba7fb5-f14f-4c0d-a91a-7702baefc1f6" providerId="ADAL" clId="{85813599-26AA-4712-8FDF-1B0A251F8A89}" dt="2024-01-30T10:39:56.756" v="5" actId="47"/>
        <pc:sldMkLst>
          <pc:docMk/>
          <pc:sldMk cId="3988733001" sldId="3958"/>
        </pc:sldMkLst>
      </pc:sldChg>
      <pc:sldChg chg="del">
        <pc:chgData name="Noel Ludwig" userId="eaba7fb5-f14f-4c0d-a91a-7702baefc1f6" providerId="ADAL" clId="{85813599-26AA-4712-8FDF-1B0A251F8A89}" dt="2024-01-30T10:39:56.756" v="5" actId="47"/>
        <pc:sldMkLst>
          <pc:docMk/>
          <pc:sldMk cId="2072959068" sldId="3959"/>
        </pc:sldMkLst>
      </pc:sldChg>
      <pc:sldChg chg="del">
        <pc:chgData name="Noel Ludwig" userId="eaba7fb5-f14f-4c0d-a91a-7702baefc1f6" providerId="ADAL" clId="{85813599-26AA-4712-8FDF-1B0A251F8A89}" dt="2024-01-30T13:31:00.485" v="897" actId="47"/>
        <pc:sldMkLst>
          <pc:docMk/>
          <pc:sldMk cId="4096188563" sldId="3961"/>
        </pc:sldMkLst>
      </pc:sldChg>
      <pc:sldChg chg="addSp delSp modSp mod ord modShow">
        <pc:chgData name="Noel Ludwig" userId="eaba7fb5-f14f-4c0d-a91a-7702baefc1f6" providerId="ADAL" clId="{85813599-26AA-4712-8FDF-1B0A251F8A89}" dt="2024-02-05T10:53:00.060" v="1434" actId="729"/>
        <pc:sldMkLst>
          <pc:docMk/>
          <pc:sldMk cId="1037568740" sldId="3962"/>
        </pc:sldMkLst>
        <pc:spChg chg="del">
          <ac:chgData name="Noel Ludwig" userId="eaba7fb5-f14f-4c0d-a91a-7702baefc1f6" providerId="ADAL" clId="{85813599-26AA-4712-8FDF-1B0A251F8A89}" dt="2024-01-30T13:34:52.227" v="924" actId="478"/>
          <ac:spMkLst>
            <pc:docMk/>
            <pc:sldMk cId="1037568740" sldId="3962"/>
            <ac:spMk id="5" creationId="{AD0762D6-D5D5-7F65-51EA-64EDE20FF827}"/>
          </ac:spMkLst>
        </pc:spChg>
        <pc:spChg chg="add mod">
          <ac:chgData name="Noel Ludwig" userId="eaba7fb5-f14f-4c0d-a91a-7702baefc1f6" providerId="ADAL" clId="{85813599-26AA-4712-8FDF-1B0A251F8A89}" dt="2024-01-30T13:34:45.971" v="923"/>
          <ac:spMkLst>
            <pc:docMk/>
            <pc:sldMk cId="1037568740" sldId="3962"/>
            <ac:spMk id="8" creationId="{97E0345C-D073-B509-975E-3636F7432812}"/>
          </ac:spMkLst>
        </pc:spChg>
        <pc:spChg chg="add mod">
          <ac:chgData name="Noel Ludwig" userId="eaba7fb5-f14f-4c0d-a91a-7702baefc1f6" providerId="ADAL" clId="{85813599-26AA-4712-8FDF-1B0A251F8A89}" dt="2024-01-30T13:34:45.971" v="923"/>
          <ac:spMkLst>
            <pc:docMk/>
            <pc:sldMk cId="1037568740" sldId="3962"/>
            <ac:spMk id="10" creationId="{35824F55-682D-7D9A-92CC-4801DA90B303}"/>
          </ac:spMkLst>
        </pc:spChg>
        <pc:spChg chg="add mod">
          <ac:chgData name="Noel Ludwig" userId="eaba7fb5-f14f-4c0d-a91a-7702baefc1f6" providerId="ADAL" clId="{85813599-26AA-4712-8FDF-1B0A251F8A89}" dt="2024-01-30T13:35:22.037" v="938" actId="1076"/>
          <ac:spMkLst>
            <pc:docMk/>
            <pc:sldMk cId="1037568740" sldId="3962"/>
            <ac:spMk id="11" creationId="{B8ED5293-EF7E-065B-2573-6F85F61B7E71}"/>
          </ac:spMkLst>
        </pc:spChg>
        <pc:spChg chg="add mod">
          <ac:chgData name="Noel Ludwig" userId="eaba7fb5-f14f-4c0d-a91a-7702baefc1f6" providerId="ADAL" clId="{85813599-26AA-4712-8FDF-1B0A251F8A89}" dt="2024-01-30T13:35:22.037" v="938" actId="1076"/>
          <ac:spMkLst>
            <pc:docMk/>
            <pc:sldMk cId="1037568740" sldId="3962"/>
            <ac:spMk id="15" creationId="{B3A57D60-B5EF-FA19-1B3E-B394346CF454}"/>
          </ac:spMkLst>
        </pc:spChg>
        <pc:spChg chg="add mod">
          <ac:chgData name="Noel Ludwig" userId="eaba7fb5-f14f-4c0d-a91a-7702baefc1f6" providerId="ADAL" clId="{85813599-26AA-4712-8FDF-1B0A251F8A89}" dt="2024-01-30T13:35:46.367" v="940" actId="1076"/>
          <ac:spMkLst>
            <pc:docMk/>
            <pc:sldMk cId="1037568740" sldId="3962"/>
            <ac:spMk id="17" creationId="{694B5B33-A7CA-704B-12CF-299AFB252331}"/>
          </ac:spMkLst>
        </pc:spChg>
        <pc:spChg chg="del">
          <ac:chgData name="Noel Ludwig" userId="eaba7fb5-f14f-4c0d-a91a-7702baefc1f6" providerId="ADAL" clId="{85813599-26AA-4712-8FDF-1B0A251F8A89}" dt="2024-01-30T13:34:52.227" v="924" actId="478"/>
          <ac:spMkLst>
            <pc:docMk/>
            <pc:sldMk cId="1037568740" sldId="3962"/>
            <ac:spMk id="24" creationId="{2C12B98A-32D5-CBF7-1C27-DA9CD7C013B0}"/>
          </ac:spMkLst>
        </pc:spChg>
        <pc:spChg chg="add del mod">
          <ac:chgData name="Noel Ludwig" userId="eaba7fb5-f14f-4c0d-a91a-7702baefc1f6" providerId="ADAL" clId="{85813599-26AA-4712-8FDF-1B0A251F8A89}" dt="2024-01-30T13:40:34.220" v="962" actId="20577"/>
          <ac:spMkLst>
            <pc:docMk/>
            <pc:sldMk cId="1037568740" sldId="3962"/>
            <ac:spMk id="27" creationId="{D03DDDEF-0286-583A-86E2-77867D520AD9}"/>
          </ac:spMkLst>
        </pc:spChg>
        <pc:spChg chg="add del mod">
          <ac:chgData name="Noel Ludwig" userId="eaba7fb5-f14f-4c0d-a91a-7702baefc1f6" providerId="ADAL" clId="{85813599-26AA-4712-8FDF-1B0A251F8A89}" dt="2024-01-30T13:42:44.310" v="991" actId="313"/>
          <ac:spMkLst>
            <pc:docMk/>
            <pc:sldMk cId="1037568740" sldId="3962"/>
            <ac:spMk id="30" creationId="{B23CE48F-4FD1-9F5D-7D38-7948B8139995}"/>
          </ac:spMkLst>
        </pc:spChg>
        <pc:spChg chg="mod">
          <ac:chgData name="Noel Ludwig" userId="eaba7fb5-f14f-4c0d-a91a-7702baefc1f6" providerId="ADAL" clId="{85813599-26AA-4712-8FDF-1B0A251F8A89}" dt="2024-01-30T13:44:05.412" v="1003" actId="255"/>
          <ac:spMkLst>
            <pc:docMk/>
            <pc:sldMk cId="1037568740" sldId="3962"/>
            <ac:spMk id="33" creationId="{72EEABB8-FD8E-D9C8-5421-1258ED144EA2}"/>
          </ac:spMkLst>
        </pc:spChg>
        <pc:picChg chg="del">
          <ac:chgData name="Noel Ludwig" userId="eaba7fb5-f14f-4c0d-a91a-7702baefc1f6" providerId="ADAL" clId="{85813599-26AA-4712-8FDF-1B0A251F8A89}" dt="2024-01-30T13:34:52.227" v="924" actId="478"/>
          <ac:picMkLst>
            <pc:docMk/>
            <pc:sldMk cId="1037568740" sldId="3962"/>
            <ac:picMk id="2" creationId="{24D27E4F-28D4-DE4C-9FBE-786D772EFEB0}"/>
          </ac:picMkLst>
        </pc:picChg>
        <pc:picChg chg="add del">
          <ac:chgData name="Noel Ludwig" userId="eaba7fb5-f14f-4c0d-a91a-7702baefc1f6" providerId="ADAL" clId="{85813599-26AA-4712-8FDF-1B0A251F8A89}" dt="2024-01-30T13:40:42.913" v="967" actId="478"/>
          <ac:picMkLst>
            <pc:docMk/>
            <pc:sldMk cId="1037568740" sldId="3962"/>
            <ac:picMk id="4" creationId="{B727805F-C45F-71C2-DD93-6AFE65EDD3EE}"/>
          </ac:picMkLst>
        </pc:picChg>
        <pc:picChg chg="add mod">
          <ac:chgData name="Noel Ludwig" userId="eaba7fb5-f14f-4c0d-a91a-7702baefc1f6" providerId="ADAL" clId="{85813599-26AA-4712-8FDF-1B0A251F8A89}" dt="2024-01-30T13:34:45.971" v="923"/>
          <ac:picMkLst>
            <pc:docMk/>
            <pc:sldMk cId="1037568740" sldId="3962"/>
            <ac:picMk id="9" creationId="{9506A5DE-9C4A-083A-84AB-32EAA51E9F07}"/>
          </ac:picMkLst>
        </pc:picChg>
        <pc:picChg chg="add mod">
          <ac:chgData name="Noel Ludwig" userId="eaba7fb5-f14f-4c0d-a91a-7702baefc1f6" providerId="ADAL" clId="{85813599-26AA-4712-8FDF-1B0A251F8A89}" dt="2024-01-30T13:35:22.037" v="938" actId="1076"/>
          <ac:picMkLst>
            <pc:docMk/>
            <pc:sldMk cId="1037568740" sldId="3962"/>
            <ac:picMk id="13" creationId="{ED1DBDD1-DB31-6973-A417-4B93ACBAE5A2}"/>
          </ac:picMkLst>
        </pc:picChg>
        <pc:picChg chg="add mod">
          <ac:chgData name="Noel Ludwig" userId="eaba7fb5-f14f-4c0d-a91a-7702baefc1f6" providerId="ADAL" clId="{85813599-26AA-4712-8FDF-1B0A251F8A89}" dt="2024-01-30T13:37:40.585" v="949" actId="1076"/>
          <ac:picMkLst>
            <pc:docMk/>
            <pc:sldMk cId="1037568740" sldId="3962"/>
            <ac:picMk id="19" creationId="{8B5CC260-CFF0-D402-D961-A654C699042F}"/>
          </ac:picMkLst>
        </pc:picChg>
        <pc:picChg chg="add mod">
          <ac:chgData name="Noel Ludwig" userId="eaba7fb5-f14f-4c0d-a91a-7702baefc1f6" providerId="ADAL" clId="{85813599-26AA-4712-8FDF-1B0A251F8A89}" dt="2024-01-30T13:40:49.435" v="968" actId="1076"/>
          <ac:picMkLst>
            <pc:docMk/>
            <pc:sldMk cId="1037568740" sldId="3962"/>
            <ac:picMk id="21" creationId="{87B377EC-0F1F-0781-DAF6-49D3F8679BF9}"/>
          </ac:picMkLst>
        </pc:picChg>
        <pc:picChg chg="add mod">
          <ac:chgData name="Noel Ludwig" userId="eaba7fb5-f14f-4c0d-a91a-7702baefc1f6" providerId="ADAL" clId="{85813599-26AA-4712-8FDF-1B0A251F8A89}" dt="2024-01-30T13:43:47.430" v="997" actId="1076"/>
          <ac:picMkLst>
            <pc:docMk/>
            <pc:sldMk cId="1037568740" sldId="3962"/>
            <ac:picMk id="23" creationId="{637D3C63-17FA-641A-3978-90EA4C450A6F}"/>
          </ac:picMkLst>
        </pc:picChg>
        <pc:picChg chg="add del">
          <ac:chgData name="Noel Ludwig" userId="eaba7fb5-f14f-4c0d-a91a-7702baefc1f6" providerId="ADAL" clId="{85813599-26AA-4712-8FDF-1B0A251F8A89}" dt="2024-01-30T13:37:35.500" v="946" actId="478"/>
          <ac:picMkLst>
            <pc:docMk/>
            <pc:sldMk cId="1037568740" sldId="3962"/>
            <ac:picMk id="42" creationId="{C540557F-D4A5-D933-7B9B-7907A59DCAEC}"/>
          </ac:picMkLst>
        </pc:picChg>
        <pc:picChg chg="del mod">
          <ac:chgData name="Noel Ludwig" userId="eaba7fb5-f14f-4c0d-a91a-7702baefc1f6" providerId="ADAL" clId="{85813599-26AA-4712-8FDF-1B0A251F8A89}" dt="2024-01-30T13:43:39.806" v="995" actId="478"/>
          <ac:picMkLst>
            <pc:docMk/>
            <pc:sldMk cId="1037568740" sldId="3962"/>
            <ac:picMk id="46" creationId="{64654376-1663-F83E-E6B6-C2DAD5965A6C}"/>
          </ac:picMkLst>
        </pc:picChg>
      </pc:sldChg>
      <pc:sldChg chg="modSp add mod ord modShow">
        <pc:chgData name="Noel Ludwig" userId="eaba7fb5-f14f-4c0d-a91a-7702baefc1f6" providerId="ADAL" clId="{85813599-26AA-4712-8FDF-1B0A251F8A89}" dt="2024-02-05T10:53:00.060" v="1434" actId="729"/>
        <pc:sldMkLst>
          <pc:docMk/>
          <pc:sldMk cId="818521056" sldId="3963"/>
        </pc:sldMkLst>
        <pc:spChg chg="mod">
          <ac:chgData name="Noel Ludwig" userId="eaba7fb5-f14f-4c0d-a91a-7702baefc1f6" providerId="ADAL" clId="{85813599-26AA-4712-8FDF-1B0A251F8A89}" dt="2024-01-30T10:41:13.053" v="28" actId="20577"/>
          <ac:spMkLst>
            <pc:docMk/>
            <pc:sldMk cId="818521056" sldId="3963"/>
            <ac:spMk id="2" creationId="{FB2C77FC-1783-34B0-5F11-9EFCD1914340}"/>
          </ac:spMkLst>
        </pc:spChg>
      </pc:sldChg>
      <pc:sldChg chg="add del">
        <pc:chgData name="Noel Ludwig" userId="eaba7fb5-f14f-4c0d-a91a-7702baefc1f6" providerId="ADAL" clId="{85813599-26AA-4712-8FDF-1B0A251F8A89}" dt="2024-01-30T11:02:08.726" v="145" actId="47"/>
        <pc:sldMkLst>
          <pc:docMk/>
          <pc:sldMk cId="48421106" sldId="3964"/>
        </pc:sldMkLst>
      </pc:sldChg>
      <pc:sldChg chg="del">
        <pc:chgData name="Noel Ludwig" userId="eaba7fb5-f14f-4c0d-a91a-7702baefc1f6" providerId="ADAL" clId="{85813599-26AA-4712-8FDF-1B0A251F8A89}" dt="2024-01-30T10:39:56.756" v="5" actId="47"/>
        <pc:sldMkLst>
          <pc:docMk/>
          <pc:sldMk cId="2042409645" sldId="3964"/>
        </pc:sldMkLst>
      </pc:sldChg>
      <pc:sldChg chg="del">
        <pc:chgData name="Noel Ludwig" userId="eaba7fb5-f14f-4c0d-a91a-7702baefc1f6" providerId="ADAL" clId="{85813599-26AA-4712-8FDF-1B0A251F8A89}" dt="2024-01-30T10:40:16.236" v="10" actId="47"/>
        <pc:sldMkLst>
          <pc:docMk/>
          <pc:sldMk cId="15899737" sldId="3965"/>
        </pc:sldMkLst>
      </pc:sldChg>
      <pc:sldChg chg="add del">
        <pc:chgData name="Noel Ludwig" userId="eaba7fb5-f14f-4c0d-a91a-7702baefc1f6" providerId="ADAL" clId="{85813599-26AA-4712-8FDF-1B0A251F8A89}" dt="2024-01-30T10:50:40.453" v="54" actId="47"/>
        <pc:sldMkLst>
          <pc:docMk/>
          <pc:sldMk cId="892554277" sldId="3965"/>
        </pc:sldMkLst>
      </pc:sldChg>
      <pc:sldChg chg="modSp add mod">
        <pc:chgData name="Noel Ludwig" userId="eaba7fb5-f14f-4c0d-a91a-7702baefc1f6" providerId="ADAL" clId="{85813599-26AA-4712-8FDF-1B0A251F8A89}" dt="2024-01-30T11:15:53.781" v="257" actId="20577"/>
        <pc:sldMkLst>
          <pc:docMk/>
          <pc:sldMk cId="295726686" sldId="3966"/>
        </pc:sldMkLst>
        <pc:spChg chg="mod">
          <ac:chgData name="Noel Ludwig" userId="eaba7fb5-f14f-4c0d-a91a-7702baefc1f6" providerId="ADAL" clId="{85813599-26AA-4712-8FDF-1B0A251F8A89}" dt="2024-01-30T11:15:53.781" v="257" actId="20577"/>
          <ac:spMkLst>
            <pc:docMk/>
            <pc:sldMk cId="295726686" sldId="3966"/>
            <ac:spMk id="4" creationId="{00000000-0000-0000-0000-000000000000}"/>
          </ac:spMkLst>
        </pc:spChg>
      </pc:sldChg>
      <pc:sldChg chg="add del">
        <pc:chgData name="Noel Ludwig" userId="eaba7fb5-f14f-4c0d-a91a-7702baefc1f6" providerId="ADAL" clId="{85813599-26AA-4712-8FDF-1B0A251F8A89}" dt="2024-01-30T11:03:29.586" v="147" actId="47"/>
        <pc:sldMkLst>
          <pc:docMk/>
          <pc:sldMk cId="735716798" sldId="3967"/>
        </pc:sldMkLst>
      </pc:sldChg>
      <pc:sldChg chg="del">
        <pc:chgData name="Noel Ludwig" userId="eaba7fb5-f14f-4c0d-a91a-7702baefc1f6" providerId="ADAL" clId="{85813599-26AA-4712-8FDF-1B0A251F8A89}" dt="2024-01-30T10:40:16.236" v="10" actId="47"/>
        <pc:sldMkLst>
          <pc:docMk/>
          <pc:sldMk cId="3540865773" sldId="3967"/>
        </pc:sldMkLst>
      </pc:sldChg>
      <pc:sldChg chg="modSp add mod ord">
        <pc:chgData name="Noel Ludwig" userId="eaba7fb5-f14f-4c0d-a91a-7702baefc1f6" providerId="ADAL" clId="{85813599-26AA-4712-8FDF-1B0A251F8A89}" dt="2024-01-30T13:30:10.406" v="895" actId="14100"/>
        <pc:sldMkLst>
          <pc:docMk/>
          <pc:sldMk cId="3736032534" sldId="3967"/>
        </pc:sldMkLst>
        <pc:spChg chg="mod">
          <ac:chgData name="Noel Ludwig" userId="eaba7fb5-f14f-4c0d-a91a-7702baefc1f6" providerId="ADAL" clId="{85813599-26AA-4712-8FDF-1B0A251F8A89}" dt="2024-01-30T13:30:10.406" v="895" actId="14100"/>
          <ac:spMkLst>
            <pc:docMk/>
            <pc:sldMk cId="3736032534" sldId="3967"/>
            <ac:spMk id="2" creationId="{FB2C77FC-1783-34B0-5F11-9EFCD1914340}"/>
          </ac:spMkLst>
        </pc:spChg>
      </pc:sldChg>
      <pc:sldChg chg="addSp delSp modSp add mod">
        <pc:chgData name="Noel Ludwig" userId="eaba7fb5-f14f-4c0d-a91a-7702baefc1f6" providerId="ADAL" clId="{85813599-26AA-4712-8FDF-1B0A251F8A89}" dt="2024-02-01T13:58:10.750" v="1290" actId="14826"/>
        <pc:sldMkLst>
          <pc:docMk/>
          <pc:sldMk cId="58742097" sldId="3968"/>
        </pc:sldMkLst>
        <pc:spChg chg="del">
          <ac:chgData name="Noel Ludwig" userId="eaba7fb5-f14f-4c0d-a91a-7702baefc1f6" providerId="ADAL" clId="{85813599-26AA-4712-8FDF-1B0A251F8A89}" dt="2024-01-30T14:08:32.035" v="1265" actId="478"/>
          <ac:spMkLst>
            <pc:docMk/>
            <pc:sldMk cId="58742097" sldId="3968"/>
            <ac:spMk id="2" creationId="{B1A82DB7-BC8A-D436-04AB-BB1307D5F36D}"/>
          </ac:spMkLst>
        </pc:spChg>
        <pc:spChg chg="mod topLvl">
          <ac:chgData name="Noel Ludwig" userId="eaba7fb5-f14f-4c0d-a91a-7702baefc1f6" providerId="ADAL" clId="{85813599-26AA-4712-8FDF-1B0A251F8A89}" dt="2024-01-30T14:00:24.043" v="1236" actId="165"/>
          <ac:spMkLst>
            <pc:docMk/>
            <pc:sldMk cId="58742097" sldId="3968"/>
            <ac:spMk id="23" creationId="{644AD47C-C93D-0D3D-BD69-CC0D23319100}"/>
          </ac:spMkLst>
        </pc:spChg>
        <pc:spChg chg="mod topLvl">
          <ac:chgData name="Noel Ludwig" userId="eaba7fb5-f14f-4c0d-a91a-7702baefc1f6" providerId="ADAL" clId="{85813599-26AA-4712-8FDF-1B0A251F8A89}" dt="2024-01-30T14:00:24.043" v="1236" actId="165"/>
          <ac:spMkLst>
            <pc:docMk/>
            <pc:sldMk cId="58742097" sldId="3968"/>
            <ac:spMk id="24" creationId="{2780621C-4591-E770-0EF7-4CA0FC885FB3}"/>
          </ac:spMkLst>
        </pc:spChg>
        <pc:spChg chg="mod topLvl">
          <ac:chgData name="Noel Ludwig" userId="eaba7fb5-f14f-4c0d-a91a-7702baefc1f6" providerId="ADAL" clId="{85813599-26AA-4712-8FDF-1B0A251F8A89}" dt="2024-01-30T14:02:42.095" v="1238"/>
          <ac:spMkLst>
            <pc:docMk/>
            <pc:sldMk cId="58742097" sldId="3968"/>
            <ac:spMk id="25" creationId="{C677A5EA-4AD1-7F2F-FFD7-ABD7C6DF2418}"/>
          </ac:spMkLst>
        </pc:spChg>
        <pc:spChg chg="del mod">
          <ac:chgData name="Noel Ludwig" userId="eaba7fb5-f14f-4c0d-a91a-7702baefc1f6" providerId="ADAL" clId="{85813599-26AA-4712-8FDF-1B0A251F8A89}" dt="2024-01-30T13:54:47.762" v="1125" actId="478"/>
          <ac:spMkLst>
            <pc:docMk/>
            <pc:sldMk cId="58742097" sldId="3968"/>
            <ac:spMk id="27" creationId="{AAFBD667-2ED1-8D77-24C5-A96F14904706}"/>
          </ac:spMkLst>
        </pc:spChg>
        <pc:spChg chg="mod topLvl">
          <ac:chgData name="Noel Ludwig" userId="eaba7fb5-f14f-4c0d-a91a-7702baefc1f6" providerId="ADAL" clId="{85813599-26AA-4712-8FDF-1B0A251F8A89}" dt="2024-01-30T14:00:24.043" v="1236" actId="165"/>
          <ac:spMkLst>
            <pc:docMk/>
            <pc:sldMk cId="58742097" sldId="3968"/>
            <ac:spMk id="43" creationId="{DC2FFAF1-F41D-A9E8-8AC7-320219A80262}"/>
          </ac:spMkLst>
        </pc:spChg>
        <pc:spChg chg="mod topLvl">
          <ac:chgData name="Noel Ludwig" userId="eaba7fb5-f14f-4c0d-a91a-7702baefc1f6" providerId="ADAL" clId="{85813599-26AA-4712-8FDF-1B0A251F8A89}" dt="2024-01-30T14:05:14.016" v="1250" actId="1076"/>
          <ac:spMkLst>
            <pc:docMk/>
            <pc:sldMk cId="58742097" sldId="3968"/>
            <ac:spMk id="44" creationId="{921DBAE7-FF01-16B1-6B46-721C9F362F74}"/>
          </ac:spMkLst>
        </pc:spChg>
        <pc:spChg chg="mod topLvl">
          <ac:chgData name="Noel Ludwig" userId="eaba7fb5-f14f-4c0d-a91a-7702baefc1f6" providerId="ADAL" clId="{85813599-26AA-4712-8FDF-1B0A251F8A89}" dt="2024-01-30T14:07:08.194" v="1259"/>
          <ac:spMkLst>
            <pc:docMk/>
            <pc:sldMk cId="58742097" sldId="3968"/>
            <ac:spMk id="45" creationId="{07D52EA2-2B90-019A-06D7-99937E495898}"/>
          </ac:spMkLst>
        </pc:spChg>
        <pc:spChg chg="del">
          <ac:chgData name="Noel Ludwig" userId="eaba7fb5-f14f-4c0d-a91a-7702baefc1f6" providerId="ADAL" clId="{85813599-26AA-4712-8FDF-1B0A251F8A89}" dt="2024-01-30T13:54:49.636" v="1126" actId="478"/>
          <ac:spMkLst>
            <pc:docMk/>
            <pc:sldMk cId="58742097" sldId="3968"/>
            <ac:spMk id="46" creationId="{D1D668B5-8D1C-F02F-629C-AE0DD48125D3}"/>
          </ac:spMkLst>
        </pc:spChg>
        <pc:spChg chg="mod topLvl">
          <ac:chgData name="Noel Ludwig" userId="eaba7fb5-f14f-4c0d-a91a-7702baefc1f6" providerId="ADAL" clId="{85813599-26AA-4712-8FDF-1B0A251F8A89}" dt="2024-01-30T14:00:24.043" v="1236" actId="165"/>
          <ac:spMkLst>
            <pc:docMk/>
            <pc:sldMk cId="58742097" sldId="3968"/>
            <ac:spMk id="49" creationId="{4A1E0023-E54B-DAF4-D740-7F8F2F5BB3E2}"/>
          </ac:spMkLst>
        </pc:spChg>
        <pc:spChg chg="mod topLvl">
          <ac:chgData name="Noel Ludwig" userId="eaba7fb5-f14f-4c0d-a91a-7702baefc1f6" providerId="ADAL" clId="{85813599-26AA-4712-8FDF-1B0A251F8A89}" dt="2024-01-30T14:03:27.766" v="1241"/>
          <ac:spMkLst>
            <pc:docMk/>
            <pc:sldMk cId="58742097" sldId="3968"/>
            <ac:spMk id="50" creationId="{E223A604-6392-2CC1-731F-9D914859676C}"/>
          </ac:spMkLst>
        </pc:spChg>
        <pc:spChg chg="mod topLvl">
          <ac:chgData name="Noel Ludwig" userId="eaba7fb5-f14f-4c0d-a91a-7702baefc1f6" providerId="ADAL" clId="{85813599-26AA-4712-8FDF-1B0A251F8A89}" dt="2024-01-30T14:07:35.873" v="1261"/>
          <ac:spMkLst>
            <pc:docMk/>
            <pc:sldMk cId="58742097" sldId="3968"/>
            <ac:spMk id="51" creationId="{05089D65-A30E-4FB7-E0C3-7C75C2974E3D}"/>
          </ac:spMkLst>
        </pc:spChg>
        <pc:spChg chg="del mod">
          <ac:chgData name="Noel Ludwig" userId="eaba7fb5-f14f-4c0d-a91a-7702baefc1f6" providerId="ADAL" clId="{85813599-26AA-4712-8FDF-1B0A251F8A89}" dt="2024-01-30T13:54:52.726" v="1127" actId="478"/>
          <ac:spMkLst>
            <pc:docMk/>
            <pc:sldMk cId="58742097" sldId="3968"/>
            <ac:spMk id="52" creationId="{9854A4C3-7934-FEAD-B469-6B3747821060}"/>
          </ac:spMkLst>
        </pc:spChg>
        <pc:spChg chg="mod topLvl">
          <ac:chgData name="Noel Ludwig" userId="eaba7fb5-f14f-4c0d-a91a-7702baefc1f6" providerId="ADAL" clId="{85813599-26AA-4712-8FDF-1B0A251F8A89}" dt="2024-01-30T13:24:31.015" v="841" actId="165"/>
          <ac:spMkLst>
            <pc:docMk/>
            <pc:sldMk cId="58742097" sldId="3968"/>
            <ac:spMk id="55" creationId="{FEDF916D-2871-1B37-5FC4-E28452B64F4B}"/>
          </ac:spMkLst>
        </pc:spChg>
        <pc:spChg chg="mod topLvl">
          <ac:chgData name="Noel Ludwig" userId="eaba7fb5-f14f-4c0d-a91a-7702baefc1f6" providerId="ADAL" clId="{85813599-26AA-4712-8FDF-1B0A251F8A89}" dt="2024-01-30T14:03:54.261" v="1244"/>
          <ac:spMkLst>
            <pc:docMk/>
            <pc:sldMk cId="58742097" sldId="3968"/>
            <ac:spMk id="58" creationId="{B3C4C425-EB1F-9191-B0A6-0B3F637B446C}"/>
          </ac:spMkLst>
        </pc:spChg>
        <pc:spChg chg="mod topLvl">
          <ac:chgData name="Noel Ludwig" userId="eaba7fb5-f14f-4c0d-a91a-7702baefc1f6" providerId="ADAL" clId="{85813599-26AA-4712-8FDF-1B0A251F8A89}" dt="2024-01-30T14:07:47.376" v="1262"/>
          <ac:spMkLst>
            <pc:docMk/>
            <pc:sldMk cId="58742097" sldId="3968"/>
            <ac:spMk id="59" creationId="{6C2F0D86-5D7F-A92A-A54D-B444E54B4D2F}"/>
          </ac:spMkLst>
        </pc:spChg>
        <pc:spChg chg="del mod topLvl">
          <ac:chgData name="Noel Ludwig" userId="eaba7fb5-f14f-4c0d-a91a-7702baefc1f6" providerId="ADAL" clId="{85813599-26AA-4712-8FDF-1B0A251F8A89}" dt="2024-01-30T13:54:57.877" v="1130" actId="478"/>
          <ac:spMkLst>
            <pc:docMk/>
            <pc:sldMk cId="58742097" sldId="3968"/>
            <ac:spMk id="60" creationId="{B7D64FF0-983B-B510-5D6A-79E0837D9931}"/>
          </ac:spMkLst>
        </pc:spChg>
        <pc:spChg chg="mod topLvl">
          <ac:chgData name="Noel Ludwig" userId="eaba7fb5-f14f-4c0d-a91a-7702baefc1f6" providerId="ADAL" clId="{85813599-26AA-4712-8FDF-1B0A251F8A89}" dt="2024-01-30T14:00:24.043" v="1236" actId="165"/>
          <ac:spMkLst>
            <pc:docMk/>
            <pc:sldMk cId="58742097" sldId="3968"/>
            <ac:spMk id="68" creationId="{24D39C1A-0DCD-C418-C00F-03EADB3436D1}"/>
          </ac:spMkLst>
        </pc:spChg>
        <pc:spChg chg="mod topLvl">
          <ac:chgData name="Noel Ludwig" userId="eaba7fb5-f14f-4c0d-a91a-7702baefc1f6" providerId="ADAL" clId="{85813599-26AA-4712-8FDF-1B0A251F8A89}" dt="2024-01-30T14:04:18.210" v="1246"/>
          <ac:spMkLst>
            <pc:docMk/>
            <pc:sldMk cId="58742097" sldId="3968"/>
            <ac:spMk id="69" creationId="{FF133522-B352-260E-5D2F-D64CEDC94D9D}"/>
          </ac:spMkLst>
        </pc:spChg>
        <pc:spChg chg="mod topLvl">
          <ac:chgData name="Noel Ludwig" userId="eaba7fb5-f14f-4c0d-a91a-7702baefc1f6" providerId="ADAL" clId="{85813599-26AA-4712-8FDF-1B0A251F8A89}" dt="2024-01-30T14:08:01.446" v="1263"/>
          <ac:spMkLst>
            <pc:docMk/>
            <pc:sldMk cId="58742097" sldId="3968"/>
            <ac:spMk id="70" creationId="{00BBEF0D-5A27-87C7-D762-877010E5DFBC}"/>
          </ac:spMkLst>
        </pc:spChg>
        <pc:spChg chg="del">
          <ac:chgData name="Noel Ludwig" userId="eaba7fb5-f14f-4c0d-a91a-7702baefc1f6" providerId="ADAL" clId="{85813599-26AA-4712-8FDF-1B0A251F8A89}" dt="2024-01-30T13:54:56.299" v="1129" actId="478"/>
          <ac:spMkLst>
            <pc:docMk/>
            <pc:sldMk cId="58742097" sldId="3968"/>
            <ac:spMk id="71" creationId="{7A1C50F5-2FEF-70FD-C2A4-488ED9A07492}"/>
          </ac:spMkLst>
        </pc:spChg>
        <pc:spChg chg="mod topLvl">
          <ac:chgData name="Noel Ludwig" userId="eaba7fb5-f14f-4c0d-a91a-7702baefc1f6" providerId="ADAL" clId="{85813599-26AA-4712-8FDF-1B0A251F8A89}" dt="2024-01-30T14:00:24.043" v="1236" actId="165"/>
          <ac:spMkLst>
            <pc:docMk/>
            <pc:sldMk cId="58742097" sldId="3968"/>
            <ac:spMk id="84" creationId="{B979245E-8192-B2C1-0064-8A90F4420F1F}"/>
          </ac:spMkLst>
        </pc:spChg>
        <pc:spChg chg="mod topLvl">
          <ac:chgData name="Noel Ludwig" userId="eaba7fb5-f14f-4c0d-a91a-7702baefc1f6" providerId="ADAL" clId="{85813599-26AA-4712-8FDF-1B0A251F8A89}" dt="2024-01-30T14:04:35.818" v="1248"/>
          <ac:spMkLst>
            <pc:docMk/>
            <pc:sldMk cId="58742097" sldId="3968"/>
            <ac:spMk id="85" creationId="{DDF0A73F-111A-0575-7F40-1CBA169F5ED5}"/>
          </ac:spMkLst>
        </pc:spChg>
        <pc:spChg chg="mod topLvl">
          <ac:chgData name="Noel Ludwig" userId="eaba7fb5-f14f-4c0d-a91a-7702baefc1f6" providerId="ADAL" clId="{85813599-26AA-4712-8FDF-1B0A251F8A89}" dt="2024-01-30T14:08:09.166" v="1264"/>
          <ac:spMkLst>
            <pc:docMk/>
            <pc:sldMk cId="58742097" sldId="3968"/>
            <ac:spMk id="86" creationId="{08F90423-7842-8E8D-B874-2A7119BD956E}"/>
          </ac:spMkLst>
        </pc:spChg>
        <pc:spChg chg="del">
          <ac:chgData name="Noel Ludwig" userId="eaba7fb5-f14f-4c0d-a91a-7702baefc1f6" providerId="ADAL" clId="{85813599-26AA-4712-8FDF-1B0A251F8A89}" dt="2024-01-30T13:54:54.643" v="1128" actId="478"/>
          <ac:spMkLst>
            <pc:docMk/>
            <pc:sldMk cId="58742097" sldId="3968"/>
            <ac:spMk id="87" creationId="{50830764-1B92-F63C-EC30-59EB285EFF71}"/>
          </ac:spMkLst>
        </pc:spChg>
        <pc:grpChg chg="del">
          <ac:chgData name="Noel Ludwig" userId="eaba7fb5-f14f-4c0d-a91a-7702baefc1f6" providerId="ADAL" clId="{85813599-26AA-4712-8FDF-1B0A251F8A89}" dt="2024-01-30T14:00:24.043" v="1236" actId="165"/>
          <ac:grpSpMkLst>
            <pc:docMk/>
            <pc:sldMk cId="58742097" sldId="3968"/>
            <ac:grpSpMk id="34" creationId="{CACAB339-A6B5-4A78-135A-88456B8113BB}"/>
          </ac:grpSpMkLst>
        </pc:grpChg>
        <pc:grpChg chg="del">
          <ac:chgData name="Noel Ludwig" userId="eaba7fb5-f14f-4c0d-a91a-7702baefc1f6" providerId="ADAL" clId="{85813599-26AA-4712-8FDF-1B0A251F8A89}" dt="2024-01-30T14:00:24.043" v="1236" actId="165"/>
          <ac:grpSpMkLst>
            <pc:docMk/>
            <pc:sldMk cId="58742097" sldId="3968"/>
            <ac:grpSpMk id="42" creationId="{20DC0847-15BF-4E27-EF2D-04151238CE39}"/>
          </ac:grpSpMkLst>
        </pc:grpChg>
        <pc:grpChg chg="add del mod">
          <ac:chgData name="Noel Ludwig" userId="eaba7fb5-f14f-4c0d-a91a-7702baefc1f6" providerId="ADAL" clId="{85813599-26AA-4712-8FDF-1B0A251F8A89}" dt="2024-01-30T14:00:24.043" v="1236" actId="165"/>
          <ac:grpSpMkLst>
            <pc:docMk/>
            <pc:sldMk cId="58742097" sldId="3968"/>
            <ac:grpSpMk id="48" creationId="{725E3090-A54B-7433-2F4D-66829E6D136F}"/>
          </ac:grpSpMkLst>
        </pc:grpChg>
        <pc:grpChg chg="add del mod">
          <ac:chgData name="Noel Ludwig" userId="eaba7fb5-f14f-4c0d-a91a-7702baefc1f6" providerId="ADAL" clId="{85813599-26AA-4712-8FDF-1B0A251F8A89}" dt="2024-01-30T13:24:31.015" v="841" actId="165"/>
          <ac:grpSpMkLst>
            <pc:docMk/>
            <pc:sldMk cId="58742097" sldId="3968"/>
            <ac:grpSpMk id="54" creationId="{00990793-A385-5B5F-36E3-99065625BE9B}"/>
          </ac:grpSpMkLst>
        </pc:grpChg>
        <pc:grpChg chg="del mod">
          <ac:chgData name="Noel Ludwig" userId="eaba7fb5-f14f-4c0d-a91a-7702baefc1f6" providerId="ADAL" clId="{85813599-26AA-4712-8FDF-1B0A251F8A89}" dt="2024-01-30T14:00:24.043" v="1236" actId="165"/>
          <ac:grpSpMkLst>
            <pc:docMk/>
            <pc:sldMk cId="58742097" sldId="3968"/>
            <ac:grpSpMk id="62" creationId="{4D266D80-2E8B-DA31-9BD7-80A2261B3DAF}"/>
          </ac:grpSpMkLst>
        </pc:grpChg>
        <pc:grpChg chg="del mod">
          <ac:chgData name="Noel Ludwig" userId="eaba7fb5-f14f-4c0d-a91a-7702baefc1f6" providerId="ADAL" clId="{85813599-26AA-4712-8FDF-1B0A251F8A89}" dt="2024-01-30T14:00:24.043" v="1236" actId="165"/>
          <ac:grpSpMkLst>
            <pc:docMk/>
            <pc:sldMk cId="58742097" sldId="3968"/>
            <ac:grpSpMk id="83" creationId="{A27935FA-DEBD-0C9D-F947-14A871A5F397}"/>
          </ac:grpSpMkLst>
        </pc:grpChg>
        <pc:picChg chg="add mod ord">
          <ac:chgData name="Noel Ludwig" userId="eaba7fb5-f14f-4c0d-a91a-7702baefc1f6" providerId="ADAL" clId="{85813599-26AA-4712-8FDF-1B0A251F8A89}" dt="2024-01-30T14:03:32.916" v="1242"/>
          <ac:picMkLst>
            <pc:docMk/>
            <pc:sldMk cId="58742097" sldId="3968"/>
            <ac:picMk id="4" creationId="{F6A1A40F-16E7-99FE-FCD3-44570F459C0B}"/>
          </ac:picMkLst>
        </pc:picChg>
        <pc:picChg chg="add mod">
          <ac:chgData name="Noel Ludwig" userId="eaba7fb5-f14f-4c0d-a91a-7702baefc1f6" providerId="ADAL" clId="{85813599-26AA-4712-8FDF-1B0A251F8A89}" dt="2024-01-30T13:56:41.376" v="1185"/>
          <ac:picMkLst>
            <pc:docMk/>
            <pc:sldMk cId="58742097" sldId="3968"/>
            <ac:picMk id="5" creationId="{88379A1F-0776-9FDB-B6FD-9E6DBD6C3F62}"/>
          </ac:picMkLst>
        </pc:picChg>
        <pc:picChg chg="add del mod">
          <ac:chgData name="Noel Ludwig" userId="eaba7fb5-f14f-4c0d-a91a-7702baefc1f6" providerId="ADAL" clId="{85813599-26AA-4712-8FDF-1B0A251F8A89}" dt="2024-01-30T13:58:21.791" v="1233" actId="478"/>
          <ac:picMkLst>
            <pc:docMk/>
            <pc:sldMk cId="58742097" sldId="3968"/>
            <ac:picMk id="6" creationId="{616AF52D-2A59-1BAF-25C5-67ABDB490A2C}"/>
          </ac:picMkLst>
        </pc:picChg>
        <pc:picChg chg="mod topLvl">
          <ac:chgData name="Noel Ludwig" userId="eaba7fb5-f14f-4c0d-a91a-7702baefc1f6" providerId="ADAL" clId="{85813599-26AA-4712-8FDF-1B0A251F8A89}" dt="2024-01-30T14:01:53.309" v="1237"/>
          <ac:picMkLst>
            <pc:docMk/>
            <pc:sldMk cId="58742097" sldId="3968"/>
            <ac:picMk id="28" creationId="{D08DCC69-72D9-A54A-4DF4-AF5CAFEA593A}"/>
          </ac:picMkLst>
        </pc:picChg>
        <pc:picChg chg="mod topLvl">
          <ac:chgData name="Noel Ludwig" userId="eaba7fb5-f14f-4c0d-a91a-7702baefc1f6" providerId="ADAL" clId="{85813599-26AA-4712-8FDF-1B0A251F8A89}" dt="2024-01-30T14:03:12.832" v="1240"/>
          <ac:picMkLst>
            <pc:docMk/>
            <pc:sldMk cId="58742097" sldId="3968"/>
            <ac:picMk id="47" creationId="{BD1966AE-9322-EBEA-C282-707FD360F368}"/>
          </ac:picMkLst>
        </pc:picChg>
        <pc:picChg chg="add del mod topLvl">
          <ac:chgData name="Noel Ludwig" userId="eaba7fb5-f14f-4c0d-a91a-7702baefc1f6" providerId="ADAL" clId="{85813599-26AA-4712-8FDF-1B0A251F8A89}" dt="2024-01-30T13:57:20.048" v="1212" actId="478"/>
          <ac:picMkLst>
            <pc:docMk/>
            <pc:sldMk cId="58742097" sldId="3968"/>
            <ac:picMk id="53" creationId="{08BEADB3-885E-6179-0B3A-F8F0A06A4329}"/>
          </ac:picMkLst>
        </pc:picChg>
        <pc:picChg chg="mod topLvl">
          <ac:chgData name="Noel Ludwig" userId="eaba7fb5-f14f-4c0d-a91a-7702baefc1f6" providerId="ADAL" clId="{85813599-26AA-4712-8FDF-1B0A251F8A89}" dt="2024-01-30T14:03:38.437" v="1243"/>
          <ac:picMkLst>
            <pc:docMk/>
            <pc:sldMk cId="58742097" sldId="3968"/>
            <ac:picMk id="61" creationId="{120B844C-8E93-AE4C-CFC6-A635B445BC07}"/>
          </ac:picMkLst>
        </pc:picChg>
        <pc:picChg chg="mod topLvl">
          <ac:chgData name="Noel Ludwig" userId="eaba7fb5-f14f-4c0d-a91a-7702baefc1f6" providerId="ADAL" clId="{85813599-26AA-4712-8FDF-1B0A251F8A89}" dt="2024-02-01T13:58:03.289" v="1289" actId="14826"/>
          <ac:picMkLst>
            <pc:docMk/>
            <pc:sldMk cId="58742097" sldId="3968"/>
            <ac:picMk id="72" creationId="{9D8BEE2D-FE15-C30D-29FD-B4379233F533}"/>
          </ac:picMkLst>
        </pc:picChg>
        <pc:picChg chg="mod topLvl">
          <ac:chgData name="Noel Ludwig" userId="eaba7fb5-f14f-4c0d-a91a-7702baefc1f6" providerId="ADAL" clId="{85813599-26AA-4712-8FDF-1B0A251F8A89}" dt="2024-02-01T13:58:10.750" v="1290" actId="14826"/>
          <ac:picMkLst>
            <pc:docMk/>
            <pc:sldMk cId="58742097" sldId="3968"/>
            <ac:picMk id="88" creationId="{E16D9086-385D-D7FB-B3E3-2438D71A9C39}"/>
          </ac:picMkLst>
        </pc:picChg>
      </pc:sldChg>
      <pc:sldChg chg="del">
        <pc:chgData name="Noel Ludwig" userId="eaba7fb5-f14f-4c0d-a91a-7702baefc1f6" providerId="ADAL" clId="{85813599-26AA-4712-8FDF-1B0A251F8A89}" dt="2024-01-30T10:40:16.236" v="10" actId="47"/>
        <pc:sldMkLst>
          <pc:docMk/>
          <pc:sldMk cId="4007187359" sldId="3968"/>
        </pc:sldMkLst>
      </pc:sldChg>
      <pc:sldChg chg="add">
        <pc:chgData name="Noel Ludwig" userId="eaba7fb5-f14f-4c0d-a91a-7702baefc1f6" providerId="ADAL" clId="{85813599-26AA-4712-8FDF-1B0A251F8A89}" dt="2024-01-30T11:14:59.967" v="224"/>
        <pc:sldMkLst>
          <pc:docMk/>
          <pc:sldMk cId="3163139337" sldId="3969"/>
        </pc:sldMkLst>
      </pc:sldChg>
      <pc:sldChg chg="modSp add mod">
        <pc:chgData name="Noel Ludwig" userId="eaba7fb5-f14f-4c0d-a91a-7702baefc1f6" providerId="ADAL" clId="{85813599-26AA-4712-8FDF-1B0A251F8A89}" dt="2024-01-30T11:23:38.937" v="368" actId="20577"/>
        <pc:sldMkLst>
          <pc:docMk/>
          <pc:sldMk cId="88980356" sldId="3970"/>
        </pc:sldMkLst>
        <pc:spChg chg="mod">
          <ac:chgData name="Noel Ludwig" userId="eaba7fb5-f14f-4c0d-a91a-7702baefc1f6" providerId="ADAL" clId="{85813599-26AA-4712-8FDF-1B0A251F8A89}" dt="2024-01-30T11:23:38.937" v="368" actId="20577"/>
          <ac:spMkLst>
            <pc:docMk/>
            <pc:sldMk cId="88980356" sldId="3970"/>
            <ac:spMk id="3" creationId="{676AC866-D1AF-4121-A8F0-93C3C1D4E491}"/>
          </ac:spMkLst>
        </pc:spChg>
      </pc:sldChg>
      <pc:sldChg chg="addSp delSp modSp add mod">
        <pc:chgData name="Noel Ludwig" userId="eaba7fb5-f14f-4c0d-a91a-7702baefc1f6" providerId="ADAL" clId="{85813599-26AA-4712-8FDF-1B0A251F8A89}" dt="2024-02-01T13:57:06.759" v="1288" actId="14826"/>
        <pc:sldMkLst>
          <pc:docMk/>
          <pc:sldMk cId="2808353639" sldId="3971"/>
        </pc:sldMkLst>
        <pc:spChg chg="mod">
          <ac:chgData name="Noel Ludwig" userId="eaba7fb5-f14f-4c0d-a91a-7702baefc1f6" providerId="ADAL" clId="{85813599-26AA-4712-8FDF-1B0A251F8A89}" dt="2024-01-30T11:27:25.431" v="409" actId="20577"/>
          <ac:spMkLst>
            <pc:docMk/>
            <pc:sldMk cId="2808353639" sldId="3971"/>
            <ac:spMk id="4" creationId="{00000000-0000-0000-0000-000000000000}"/>
          </ac:spMkLst>
        </pc:spChg>
        <pc:spChg chg="mod">
          <ac:chgData name="Noel Ludwig" userId="eaba7fb5-f14f-4c0d-a91a-7702baefc1f6" providerId="ADAL" clId="{85813599-26AA-4712-8FDF-1B0A251F8A89}" dt="2024-01-30T11:22:58.455" v="329" actId="20577"/>
          <ac:spMkLst>
            <pc:docMk/>
            <pc:sldMk cId="2808353639" sldId="3971"/>
            <ac:spMk id="19" creationId="{991971AE-9996-43C8-A088-CA4525CB15F5}"/>
          </ac:spMkLst>
        </pc:spChg>
        <pc:picChg chg="mod">
          <ac:chgData name="Noel Ludwig" userId="eaba7fb5-f14f-4c0d-a91a-7702baefc1f6" providerId="ADAL" clId="{85813599-26AA-4712-8FDF-1B0A251F8A89}" dt="2024-02-01T13:57:01.175" v="1287" actId="14826"/>
          <ac:picMkLst>
            <pc:docMk/>
            <pc:sldMk cId="2808353639" sldId="3971"/>
            <ac:picMk id="12" creationId="{F2D87632-931A-43B5-9AC5-80FDFA56DBC6}"/>
          </ac:picMkLst>
        </pc:picChg>
        <pc:picChg chg="mod">
          <ac:chgData name="Noel Ludwig" userId="eaba7fb5-f14f-4c0d-a91a-7702baefc1f6" providerId="ADAL" clId="{85813599-26AA-4712-8FDF-1B0A251F8A89}" dt="2024-02-01T13:57:06.759" v="1288" actId="14826"/>
          <ac:picMkLst>
            <pc:docMk/>
            <pc:sldMk cId="2808353639" sldId="3971"/>
            <ac:picMk id="14" creationId="{DBB3A66B-B369-49C1-9E5D-37CC807AA60E}"/>
          </ac:picMkLst>
        </pc:picChg>
        <pc:picChg chg="add del mod">
          <ac:chgData name="Noel Ludwig" userId="eaba7fb5-f14f-4c0d-a91a-7702baefc1f6" providerId="ADAL" clId="{85813599-26AA-4712-8FDF-1B0A251F8A89}" dt="2024-02-01T13:56:55.181" v="1286" actId="14826"/>
          <ac:picMkLst>
            <pc:docMk/>
            <pc:sldMk cId="2808353639" sldId="3971"/>
            <ac:picMk id="17" creationId="{58FFEEB1-2F81-492F-9AF5-E6BEFFB1C611}"/>
          </ac:picMkLst>
        </pc:picChg>
      </pc:sldChg>
      <pc:sldChg chg="del">
        <pc:chgData name="Noel Ludwig" userId="eaba7fb5-f14f-4c0d-a91a-7702baefc1f6" providerId="ADAL" clId="{85813599-26AA-4712-8FDF-1B0A251F8A89}" dt="2024-01-30T10:40:16.236" v="10" actId="47"/>
        <pc:sldMkLst>
          <pc:docMk/>
          <pc:sldMk cId="3289153644" sldId="3971"/>
        </pc:sldMkLst>
      </pc:sldChg>
      <pc:sldChg chg="modSp add mod">
        <pc:chgData name="Noel Ludwig" userId="eaba7fb5-f14f-4c0d-a91a-7702baefc1f6" providerId="ADAL" clId="{85813599-26AA-4712-8FDF-1B0A251F8A89}" dt="2024-01-30T11:32:06.147" v="425" actId="20577"/>
        <pc:sldMkLst>
          <pc:docMk/>
          <pc:sldMk cId="373159346" sldId="3972"/>
        </pc:sldMkLst>
        <pc:spChg chg="mod">
          <ac:chgData name="Noel Ludwig" userId="eaba7fb5-f14f-4c0d-a91a-7702baefc1f6" providerId="ADAL" clId="{85813599-26AA-4712-8FDF-1B0A251F8A89}" dt="2024-01-30T11:32:06.147" v="425" actId="20577"/>
          <ac:spMkLst>
            <pc:docMk/>
            <pc:sldMk cId="373159346" sldId="3972"/>
            <ac:spMk id="2" creationId="{00000000-0000-0000-0000-000000000000}"/>
          </ac:spMkLst>
        </pc:spChg>
        <pc:spChg chg="mod">
          <ac:chgData name="Noel Ludwig" userId="eaba7fb5-f14f-4c0d-a91a-7702baefc1f6" providerId="ADAL" clId="{85813599-26AA-4712-8FDF-1B0A251F8A89}" dt="2024-01-30T11:24:02.598" v="392" actId="20577"/>
          <ac:spMkLst>
            <pc:docMk/>
            <pc:sldMk cId="373159346" sldId="3972"/>
            <ac:spMk id="4" creationId="{00000000-0000-0000-0000-000000000000}"/>
          </ac:spMkLst>
        </pc:spChg>
      </pc:sldChg>
      <pc:sldChg chg="del">
        <pc:chgData name="Noel Ludwig" userId="eaba7fb5-f14f-4c0d-a91a-7702baefc1f6" providerId="ADAL" clId="{85813599-26AA-4712-8FDF-1B0A251F8A89}" dt="2024-01-30T10:40:16.236" v="10" actId="47"/>
        <pc:sldMkLst>
          <pc:docMk/>
          <pc:sldMk cId="1395694860" sldId="3972"/>
        </pc:sldMkLst>
      </pc:sldChg>
      <pc:sldChg chg="add">
        <pc:chgData name="Noel Ludwig" userId="eaba7fb5-f14f-4c0d-a91a-7702baefc1f6" providerId="ADAL" clId="{85813599-26AA-4712-8FDF-1B0A251F8A89}" dt="2024-01-30T11:34:08.225" v="432"/>
        <pc:sldMkLst>
          <pc:docMk/>
          <pc:sldMk cId="852412594" sldId="3973"/>
        </pc:sldMkLst>
      </pc:sldChg>
      <pc:sldChg chg="del">
        <pc:chgData name="Noel Ludwig" userId="eaba7fb5-f14f-4c0d-a91a-7702baefc1f6" providerId="ADAL" clId="{85813599-26AA-4712-8FDF-1B0A251F8A89}" dt="2024-01-30T10:40:53.654" v="14" actId="47"/>
        <pc:sldMkLst>
          <pc:docMk/>
          <pc:sldMk cId="3453396198" sldId="3973"/>
        </pc:sldMkLst>
      </pc:sldChg>
      <pc:sldChg chg="del">
        <pc:chgData name="Noel Ludwig" userId="eaba7fb5-f14f-4c0d-a91a-7702baefc1f6" providerId="ADAL" clId="{85813599-26AA-4712-8FDF-1B0A251F8A89}" dt="2024-01-30T10:39:56.756" v="5" actId="47"/>
        <pc:sldMkLst>
          <pc:docMk/>
          <pc:sldMk cId="1810365002" sldId="3974"/>
        </pc:sldMkLst>
      </pc:sldChg>
      <pc:sldChg chg="modSp add">
        <pc:chgData name="Noel Ludwig" userId="eaba7fb5-f14f-4c0d-a91a-7702baefc1f6" providerId="ADAL" clId="{85813599-26AA-4712-8FDF-1B0A251F8A89}" dt="2024-01-30T13:28:10.182" v="855" actId="11530"/>
        <pc:sldMkLst>
          <pc:docMk/>
          <pc:sldMk cId="4099357307" sldId="3974"/>
        </pc:sldMkLst>
        <pc:picChg chg="mod">
          <ac:chgData name="Noel Ludwig" userId="eaba7fb5-f14f-4c0d-a91a-7702baefc1f6" providerId="ADAL" clId="{85813599-26AA-4712-8FDF-1B0A251F8A89}" dt="2024-01-30T13:28:10.182" v="855" actId="11530"/>
          <ac:picMkLst>
            <pc:docMk/>
            <pc:sldMk cId="4099357307" sldId="3974"/>
            <ac:picMk id="11" creationId="{93E2E9FB-7AAE-4C4C-857A-0C07508F41DE}"/>
          </ac:picMkLst>
        </pc:picChg>
        <pc:picChg chg="mod">
          <ac:chgData name="Noel Ludwig" userId="eaba7fb5-f14f-4c0d-a91a-7702baefc1f6" providerId="ADAL" clId="{85813599-26AA-4712-8FDF-1B0A251F8A89}" dt="2024-01-30T13:28:10.182" v="855" actId="11530"/>
          <ac:picMkLst>
            <pc:docMk/>
            <pc:sldMk cId="4099357307" sldId="3974"/>
            <ac:picMk id="12" creationId="{CCD30A9D-EBFB-4048-BDFA-358067E23F23}"/>
          </ac:picMkLst>
        </pc:picChg>
        <pc:picChg chg="mod">
          <ac:chgData name="Noel Ludwig" userId="eaba7fb5-f14f-4c0d-a91a-7702baefc1f6" providerId="ADAL" clId="{85813599-26AA-4712-8FDF-1B0A251F8A89}" dt="2024-01-30T13:28:10.182" v="855" actId="11530"/>
          <ac:picMkLst>
            <pc:docMk/>
            <pc:sldMk cId="4099357307" sldId="3974"/>
            <ac:picMk id="14" creationId="{A1F9D4E9-F392-4267-9032-2935E6F46D32}"/>
          </ac:picMkLst>
        </pc:picChg>
      </pc:sldChg>
      <pc:sldChg chg="modSp add mod">
        <pc:chgData name="Noel Ludwig" userId="eaba7fb5-f14f-4c0d-a91a-7702baefc1f6" providerId="ADAL" clId="{85813599-26AA-4712-8FDF-1B0A251F8A89}" dt="2024-01-30T13:11:31.859" v="455" actId="20577"/>
        <pc:sldMkLst>
          <pc:docMk/>
          <pc:sldMk cId="520599416" sldId="3975"/>
        </pc:sldMkLst>
        <pc:spChg chg="mod">
          <ac:chgData name="Noel Ludwig" userId="eaba7fb5-f14f-4c0d-a91a-7702baefc1f6" providerId="ADAL" clId="{85813599-26AA-4712-8FDF-1B0A251F8A89}" dt="2024-01-30T13:11:31.859" v="455" actId="20577"/>
          <ac:spMkLst>
            <pc:docMk/>
            <pc:sldMk cId="520599416" sldId="3975"/>
            <ac:spMk id="2" creationId="{00000000-0000-0000-0000-000000000000}"/>
          </ac:spMkLst>
        </pc:spChg>
      </pc:sldChg>
      <pc:sldChg chg="del">
        <pc:chgData name="Noel Ludwig" userId="eaba7fb5-f14f-4c0d-a91a-7702baefc1f6" providerId="ADAL" clId="{85813599-26AA-4712-8FDF-1B0A251F8A89}" dt="2024-01-30T10:39:56.756" v="5" actId="47"/>
        <pc:sldMkLst>
          <pc:docMk/>
          <pc:sldMk cId="2246384743" sldId="3975"/>
        </pc:sldMkLst>
      </pc:sldChg>
      <pc:sldChg chg="del">
        <pc:chgData name="Noel Ludwig" userId="eaba7fb5-f14f-4c0d-a91a-7702baefc1f6" providerId="ADAL" clId="{85813599-26AA-4712-8FDF-1B0A251F8A89}" dt="2024-01-30T10:39:56.756" v="5" actId="47"/>
        <pc:sldMkLst>
          <pc:docMk/>
          <pc:sldMk cId="1036626673" sldId="3976"/>
        </pc:sldMkLst>
      </pc:sldChg>
      <pc:sldChg chg="modSp add mod modShow">
        <pc:chgData name="Noel Ludwig" userId="eaba7fb5-f14f-4c0d-a91a-7702baefc1f6" providerId="ADAL" clId="{85813599-26AA-4712-8FDF-1B0A251F8A89}" dt="2024-02-05T11:24:00.193" v="1435" actId="729"/>
        <pc:sldMkLst>
          <pc:docMk/>
          <pc:sldMk cId="1353215343" sldId="3976"/>
        </pc:sldMkLst>
        <pc:spChg chg="mod">
          <ac:chgData name="Noel Ludwig" userId="eaba7fb5-f14f-4c0d-a91a-7702baefc1f6" providerId="ADAL" clId="{85813599-26AA-4712-8FDF-1B0A251F8A89}" dt="2024-01-30T13:13:36.278" v="486" actId="20577"/>
          <ac:spMkLst>
            <pc:docMk/>
            <pc:sldMk cId="1353215343" sldId="3976"/>
            <ac:spMk id="3" creationId="{676AC866-D1AF-4121-A8F0-93C3C1D4E491}"/>
          </ac:spMkLst>
        </pc:spChg>
      </pc:sldChg>
      <pc:sldChg chg="del">
        <pc:chgData name="Noel Ludwig" userId="eaba7fb5-f14f-4c0d-a91a-7702baefc1f6" providerId="ADAL" clId="{85813599-26AA-4712-8FDF-1B0A251F8A89}" dt="2024-01-30T10:39:56.756" v="5" actId="47"/>
        <pc:sldMkLst>
          <pc:docMk/>
          <pc:sldMk cId="1423857184" sldId="3977"/>
        </pc:sldMkLst>
      </pc:sldChg>
      <pc:sldChg chg="modSp add mod modShow">
        <pc:chgData name="Noel Ludwig" userId="eaba7fb5-f14f-4c0d-a91a-7702baefc1f6" providerId="ADAL" clId="{85813599-26AA-4712-8FDF-1B0A251F8A89}" dt="2024-02-05T11:24:00.193" v="1435" actId="729"/>
        <pc:sldMkLst>
          <pc:docMk/>
          <pc:sldMk cId="3639361473" sldId="3977"/>
        </pc:sldMkLst>
        <pc:spChg chg="mod">
          <ac:chgData name="Noel Ludwig" userId="eaba7fb5-f14f-4c0d-a91a-7702baefc1f6" providerId="ADAL" clId="{85813599-26AA-4712-8FDF-1B0A251F8A89}" dt="2024-01-30T13:16:31.150" v="641" actId="20577"/>
          <ac:spMkLst>
            <pc:docMk/>
            <pc:sldMk cId="3639361473" sldId="3977"/>
            <ac:spMk id="4" creationId="{00000000-0000-0000-0000-000000000000}"/>
          </ac:spMkLst>
        </pc:spChg>
        <pc:spChg chg="mod">
          <ac:chgData name="Noel Ludwig" userId="eaba7fb5-f14f-4c0d-a91a-7702baefc1f6" providerId="ADAL" clId="{85813599-26AA-4712-8FDF-1B0A251F8A89}" dt="2024-01-30T13:14:14.621" v="500" actId="20577"/>
          <ac:spMkLst>
            <pc:docMk/>
            <pc:sldMk cId="3639361473" sldId="3977"/>
            <ac:spMk id="19" creationId="{991971AE-9996-43C8-A088-CA4525CB15F5}"/>
          </ac:spMkLst>
        </pc:spChg>
        <pc:picChg chg="mod">
          <ac:chgData name="Noel Ludwig" userId="eaba7fb5-f14f-4c0d-a91a-7702baefc1f6" providerId="ADAL" clId="{85813599-26AA-4712-8FDF-1B0A251F8A89}" dt="2024-02-01T13:54:23.089" v="1283" actId="14826"/>
          <ac:picMkLst>
            <pc:docMk/>
            <pc:sldMk cId="3639361473" sldId="3977"/>
            <ac:picMk id="11" creationId="{93E2E9FB-7AAE-4C4C-857A-0C07508F41DE}"/>
          </ac:picMkLst>
        </pc:picChg>
        <pc:picChg chg="mod">
          <ac:chgData name="Noel Ludwig" userId="eaba7fb5-f14f-4c0d-a91a-7702baefc1f6" providerId="ADAL" clId="{85813599-26AA-4712-8FDF-1B0A251F8A89}" dt="2024-02-01T13:54:28.096" v="1284" actId="14826"/>
          <ac:picMkLst>
            <pc:docMk/>
            <pc:sldMk cId="3639361473" sldId="3977"/>
            <ac:picMk id="12" creationId="{CCD30A9D-EBFB-4048-BDFA-358067E23F23}"/>
          </ac:picMkLst>
        </pc:picChg>
        <pc:picChg chg="mod">
          <ac:chgData name="Noel Ludwig" userId="eaba7fb5-f14f-4c0d-a91a-7702baefc1f6" providerId="ADAL" clId="{85813599-26AA-4712-8FDF-1B0A251F8A89}" dt="2024-02-01T13:54:36.936" v="1285" actId="14826"/>
          <ac:picMkLst>
            <pc:docMk/>
            <pc:sldMk cId="3639361473" sldId="3977"/>
            <ac:picMk id="14" creationId="{A1F9D4E9-F392-4267-9032-2935E6F46D32}"/>
          </ac:picMkLst>
        </pc:picChg>
      </pc:sldChg>
      <pc:sldChg chg="del">
        <pc:chgData name="Noel Ludwig" userId="eaba7fb5-f14f-4c0d-a91a-7702baefc1f6" providerId="ADAL" clId="{85813599-26AA-4712-8FDF-1B0A251F8A89}" dt="2024-01-30T10:40:16.236" v="10" actId="47"/>
        <pc:sldMkLst>
          <pc:docMk/>
          <pc:sldMk cId="1578946871" sldId="3978"/>
        </pc:sldMkLst>
      </pc:sldChg>
      <pc:sldChg chg="modSp add mod modShow">
        <pc:chgData name="Noel Ludwig" userId="eaba7fb5-f14f-4c0d-a91a-7702baefc1f6" providerId="ADAL" clId="{85813599-26AA-4712-8FDF-1B0A251F8A89}" dt="2024-02-05T11:24:00.193" v="1435" actId="729"/>
        <pc:sldMkLst>
          <pc:docMk/>
          <pc:sldMk cId="3445808267" sldId="3978"/>
        </pc:sldMkLst>
        <pc:spChg chg="mod">
          <ac:chgData name="Noel Ludwig" userId="eaba7fb5-f14f-4c0d-a91a-7702baefc1f6" providerId="ADAL" clId="{85813599-26AA-4712-8FDF-1B0A251F8A89}" dt="2024-01-30T13:16:15.911" v="612" actId="20577"/>
          <ac:spMkLst>
            <pc:docMk/>
            <pc:sldMk cId="3445808267" sldId="3978"/>
            <ac:spMk id="2" creationId="{00000000-0000-0000-0000-000000000000}"/>
          </ac:spMkLst>
        </pc:spChg>
        <pc:spChg chg="mod">
          <ac:chgData name="Noel Ludwig" userId="eaba7fb5-f14f-4c0d-a91a-7702baefc1f6" providerId="ADAL" clId="{85813599-26AA-4712-8FDF-1B0A251F8A89}" dt="2024-01-30T13:14:29.924" v="507" actId="20577"/>
          <ac:spMkLst>
            <pc:docMk/>
            <pc:sldMk cId="3445808267" sldId="3978"/>
            <ac:spMk id="4" creationId="{00000000-0000-0000-0000-000000000000}"/>
          </ac:spMkLst>
        </pc:spChg>
      </pc:sldChg>
      <pc:sldChg chg="modSp add mod">
        <pc:chgData name="Noel Ludwig" userId="eaba7fb5-f14f-4c0d-a91a-7702baefc1f6" providerId="ADAL" clId="{85813599-26AA-4712-8FDF-1B0A251F8A89}" dt="2024-01-30T13:18:17.402" v="707" actId="20577"/>
        <pc:sldMkLst>
          <pc:docMk/>
          <pc:sldMk cId="3321053683" sldId="3979"/>
        </pc:sldMkLst>
        <pc:spChg chg="mod">
          <ac:chgData name="Noel Ludwig" userId="eaba7fb5-f14f-4c0d-a91a-7702baefc1f6" providerId="ADAL" clId="{85813599-26AA-4712-8FDF-1B0A251F8A89}" dt="2024-01-30T13:18:17.402" v="707" actId="20577"/>
          <ac:spMkLst>
            <pc:docMk/>
            <pc:sldMk cId="3321053683" sldId="3979"/>
            <ac:spMk id="3" creationId="{676AC866-D1AF-4121-A8F0-93C3C1D4E491}"/>
          </ac:spMkLst>
        </pc:spChg>
      </pc:sldChg>
      <pc:sldChg chg="del">
        <pc:chgData name="Noel Ludwig" userId="eaba7fb5-f14f-4c0d-a91a-7702baefc1f6" providerId="ADAL" clId="{85813599-26AA-4712-8FDF-1B0A251F8A89}" dt="2024-01-30T10:40:16.236" v="10" actId="47"/>
        <pc:sldMkLst>
          <pc:docMk/>
          <pc:sldMk cId="697546261" sldId="3980"/>
        </pc:sldMkLst>
      </pc:sldChg>
      <pc:sldChg chg="modSp add mod">
        <pc:chgData name="Noel Ludwig" userId="eaba7fb5-f14f-4c0d-a91a-7702baefc1f6" providerId="ADAL" clId="{85813599-26AA-4712-8FDF-1B0A251F8A89}" dt="2024-02-01T13:48:00.930" v="1280" actId="14826"/>
        <pc:sldMkLst>
          <pc:docMk/>
          <pc:sldMk cId="2860739776" sldId="3980"/>
        </pc:sldMkLst>
        <pc:spChg chg="mod">
          <ac:chgData name="Noel Ludwig" userId="eaba7fb5-f14f-4c0d-a91a-7702baefc1f6" providerId="ADAL" clId="{85813599-26AA-4712-8FDF-1B0A251F8A89}" dt="2024-02-01T13:45:31.095" v="1274" actId="20577"/>
          <ac:spMkLst>
            <pc:docMk/>
            <pc:sldMk cId="2860739776" sldId="3980"/>
            <ac:spMk id="4" creationId="{00000000-0000-0000-0000-000000000000}"/>
          </ac:spMkLst>
        </pc:spChg>
        <pc:spChg chg="mod">
          <ac:chgData name="Noel Ludwig" userId="eaba7fb5-f14f-4c0d-a91a-7702baefc1f6" providerId="ADAL" clId="{85813599-26AA-4712-8FDF-1B0A251F8A89}" dt="2024-01-30T13:17:23.303" v="655" actId="20577"/>
          <ac:spMkLst>
            <pc:docMk/>
            <pc:sldMk cId="2860739776" sldId="3980"/>
            <ac:spMk id="7" creationId="{E9796C7B-B6EB-4CC7-96C9-D6A28F6AD67A}"/>
          </ac:spMkLst>
        </pc:spChg>
        <pc:picChg chg="mod">
          <ac:chgData name="Noel Ludwig" userId="eaba7fb5-f14f-4c0d-a91a-7702baefc1f6" providerId="ADAL" clId="{85813599-26AA-4712-8FDF-1B0A251F8A89}" dt="2024-02-01T13:47:15.471" v="1277" actId="14826"/>
          <ac:picMkLst>
            <pc:docMk/>
            <pc:sldMk cId="2860739776" sldId="3980"/>
            <ac:picMk id="6" creationId="{FC4E605D-A552-412A-9CD9-CF328CA3ED6B}"/>
          </ac:picMkLst>
        </pc:picChg>
        <pc:picChg chg="mod">
          <ac:chgData name="Noel Ludwig" userId="eaba7fb5-f14f-4c0d-a91a-7702baefc1f6" providerId="ADAL" clId="{85813599-26AA-4712-8FDF-1B0A251F8A89}" dt="2024-02-01T13:47:10.294" v="1276" actId="14826"/>
          <ac:picMkLst>
            <pc:docMk/>
            <pc:sldMk cId="2860739776" sldId="3980"/>
            <ac:picMk id="9" creationId="{0370DC8B-3593-4AC5-B47F-41B33D0576ED}"/>
          </ac:picMkLst>
        </pc:picChg>
        <pc:picChg chg="mod">
          <ac:chgData name="Noel Ludwig" userId="eaba7fb5-f14f-4c0d-a91a-7702baefc1f6" providerId="ADAL" clId="{85813599-26AA-4712-8FDF-1B0A251F8A89}" dt="2024-02-01T13:48:00.930" v="1280" actId="14826"/>
          <ac:picMkLst>
            <pc:docMk/>
            <pc:sldMk cId="2860739776" sldId="3980"/>
            <ac:picMk id="10" creationId="{3E836E75-9577-4ACE-8B81-188064AF6BDD}"/>
          </ac:picMkLst>
        </pc:picChg>
      </pc:sldChg>
      <pc:sldChg chg="modSp add mod">
        <pc:chgData name="Noel Ludwig" userId="eaba7fb5-f14f-4c0d-a91a-7702baefc1f6" providerId="ADAL" clId="{85813599-26AA-4712-8FDF-1B0A251F8A89}" dt="2024-01-30T13:23:36.628" v="777" actId="20577"/>
        <pc:sldMkLst>
          <pc:docMk/>
          <pc:sldMk cId="3327121888" sldId="3981"/>
        </pc:sldMkLst>
        <pc:spChg chg="mod">
          <ac:chgData name="Noel Ludwig" userId="eaba7fb5-f14f-4c0d-a91a-7702baefc1f6" providerId="ADAL" clId="{85813599-26AA-4712-8FDF-1B0A251F8A89}" dt="2024-01-30T13:23:36.628" v="777" actId="20577"/>
          <ac:spMkLst>
            <pc:docMk/>
            <pc:sldMk cId="3327121888" sldId="3981"/>
            <ac:spMk id="2" creationId="{00000000-0000-0000-0000-000000000000}"/>
          </ac:spMkLst>
        </pc:spChg>
        <pc:spChg chg="mod">
          <ac:chgData name="Noel Ludwig" userId="eaba7fb5-f14f-4c0d-a91a-7702baefc1f6" providerId="ADAL" clId="{85813599-26AA-4712-8FDF-1B0A251F8A89}" dt="2024-01-30T13:20:14.537" v="739" actId="20577"/>
          <ac:spMkLst>
            <pc:docMk/>
            <pc:sldMk cId="3327121888" sldId="3981"/>
            <ac:spMk id="4" creationId="{00000000-0000-0000-0000-000000000000}"/>
          </ac:spMkLst>
        </pc:spChg>
      </pc:sldChg>
      <pc:sldChg chg="addSp delSp modSp add mod ord modShow">
        <pc:chgData name="Noel Ludwig" userId="eaba7fb5-f14f-4c0d-a91a-7702baefc1f6" providerId="ADAL" clId="{85813599-26AA-4712-8FDF-1B0A251F8A89}" dt="2024-02-05T10:53:00.060" v="1434" actId="729"/>
        <pc:sldMkLst>
          <pc:docMk/>
          <pc:sldMk cId="1200760113" sldId="3982"/>
        </pc:sldMkLst>
        <pc:spChg chg="mod">
          <ac:chgData name="Noel Ludwig" userId="eaba7fb5-f14f-4c0d-a91a-7702baefc1f6" providerId="ADAL" clId="{85813599-26AA-4712-8FDF-1B0A251F8A89}" dt="2024-01-30T13:34:18.929" v="920" actId="207"/>
          <ac:spMkLst>
            <pc:docMk/>
            <pc:sldMk cId="1200760113" sldId="3982"/>
            <ac:spMk id="7" creationId="{16CEF632-3A95-A3DB-1B1D-7C5BAC1DA1BE}"/>
          </ac:spMkLst>
        </pc:spChg>
        <pc:spChg chg="add mod">
          <ac:chgData name="Noel Ludwig" userId="eaba7fb5-f14f-4c0d-a91a-7702baefc1f6" providerId="ADAL" clId="{85813599-26AA-4712-8FDF-1B0A251F8A89}" dt="2024-01-30T13:36:05.027" v="941"/>
          <ac:spMkLst>
            <pc:docMk/>
            <pc:sldMk cId="1200760113" sldId="3982"/>
            <ac:spMk id="9" creationId="{1D48FFDA-3AA3-3EEF-5A27-9822F2EB3260}"/>
          </ac:spMkLst>
        </pc:spChg>
        <pc:spChg chg="mod">
          <ac:chgData name="Noel Ludwig" userId="eaba7fb5-f14f-4c0d-a91a-7702baefc1f6" providerId="ADAL" clId="{85813599-26AA-4712-8FDF-1B0A251F8A89}" dt="2024-01-30T13:33:59.502" v="918"/>
          <ac:spMkLst>
            <pc:docMk/>
            <pc:sldMk cId="1200760113" sldId="3982"/>
            <ac:spMk id="33" creationId="{72EEABB8-FD8E-D9C8-5421-1258ED144EA2}"/>
          </ac:spMkLst>
        </pc:spChg>
        <pc:picChg chg="add mod">
          <ac:chgData name="Noel Ludwig" userId="eaba7fb5-f14f-4c0d-a91a-7702baefc1f6" providerId="ADAL" clId="{85813599-26AA-4712-8FDF-1B0A251F8A89}" dt="2024-01-30T13:33:16.830" v="903" actId="1076"/>
          <ac:picMkLst>
            <pc:docMk/>
            <pc:sldMk cId="1200760113" sldId="3982"/>
            <ac:picMk id="8" creationId="{B3114CDB-A91D-CED2-984E-0DD3BFC7C9F3}"/>
          </ac:picMkLst>
        </pc:picChg>
        <pc:picChg chg="del">
          <ac:chgData name="Noel Ludwig" userId="eaba7fb5-f14f-4c0d-a91a-7702baefc1f6" providerId="ADAL" clId="{85813599-26AA-4712-8FDF-1B0A251F8A89}" dt="2024-01-30T13:33:12.735" v="901" actId="478"/>
          <ac:picMkLst>
            <pc:docMk/>
            <pc:sldMk cId="1200760113" sldId="3982"/>
            <ac:picMk id="46" creationId="{64654376-1663-F83E-E6B6-C2DAD5965A6C}"/>
          </ac:picMkLst>
        </pc:picChg>
      </pc:sldChg>
      <pc:sldChg chg="del">
        <pc:chgData name="Noel Ludwig" userId="eaba7fb5-f14f-4c0d-a91a-7702baefc1f6" providerId="ADAL" clId="{85813599-26AA-4712-8FDF-1B0A251F8A89}" dt="2024-01-30T10:40:16.236" v="10" actId="47"/>
        <pc:sldMkLst>
          <pc:docMk/>
          <pc:sldMk cId="2911449333" sldId="3982"/>
        </pc:sldMkLst>
      </pc:sldChg>
      <pc:sldChg chg="del">
        <pc:chgData name="Noel Ludwig" userId="eaba7fb5-f14f-4c0d-a91a-7702baefc1f6" providerId="ADAL" clId="{85813599-26AA-4712-8FDF-1B0A251F8A89}" dt="2024-01-30T10:40:16.236" v="10" actId="47"/>
        <pc:sldMkLst>
          <pc:docMk/>
          <pc:sldMk cId="245660590" sldId="3983"/>
        </pc:sldMkLst>
      </pc:sldChg>
      <pc:sldChg chg="addSp delSp modSp add mod ord modShow">
        <pc:chgData name="Noel Ludwig" userId="eaba7fb5-f14f-4c0d-a91a-7702baefc1f6" providerId="ADAL" clId="{85813599-26AA-4712-8FDF-1B0A251F8A89}" dt="2024-02-05T10:53:00.060" v="1434" actId="729"/>
        <pc:sldMkLst>
          <pc:docMk/>
          <pc:sldMk cId="3460066222" sldId="3983"/>
        </pc:sldMkLst>
        <pc:spChg chg="mod">
          <ac:chgData name="Noel Ludwig" userId="eaba7fb5-f14f-4c0d-a91a-7702baefc1f6" providerId="ADAL" clId="{85813599-26AA-4712-8FDF-1B0A251F8A89}" dt="2024-01-30T13:53:48.202" v="1122" actId="1076"/>
          <ac:spMkLst>
            <pc:docMk/>
            <pc:sldMk cId="3460066222" sldId="3983"/>
            <ac:spMk id="3" creationId="{806EFB45-9417-B91F-36F2-8EFAC8A9F452}"/>
          </ac:spMkLst>
        </pc:spChg>
        <pc:spChg chg="add del mod">
          <ac:chgData name="Noel Ludwig" userId="eaba7fb5-f14f-4c0d-a91a-7702baefc1f6" providerId="ADAL" clId="{85813599-26AA-4712-8FDF-1B0A251F8A89}" dt="2024-01-30T13:47:45.699" v="1007" actId="478"/>
          <ac:spMkLst>
            <pc:docMk/>
            <pc:sldMk cId="3460066222" sldId="3983"/>
            <ac:spMk id="4" creationId="{EA6D2524-EE19-5DF4-0727-CA6DDB862086}"/>
          </ac:spMkLst>
        </pc:spChg>
        <pc:spChg chg="mod">
          <ac:chgData name="Noel Ludwig" userId="eaba7fb5-f14f-4c0d-a91a-7702baefc1f6" providerId="ADAL" clId="{85813599-26AA-4712-8FDF-1B0A251F8A89}" dt="2024-01-30T13:54:08.677" v="1123" actId="1076"/>
          <ac:spMkLst>
            <pc:docMk/>
            <pc:sldMk cId="3460066222" sldId="3983"/>
            <ac:spMk id="6" creationId="{F08386D3-31A6-291B-52A9-6AB585F32FBB}"/>
          </ac:spMkLst>
        </pc:spChg>
        <pc:spChg chg="add del mod">
          <ac:chgData name="Noel Ludwig" userId="eaba7fb5-f14f-4c0d-a91a-7702baefc1f6" providerId="ADAL" clId="{85813599-26AA-4712-8FDF-1B0A251F8A89}" dt="2024-01-30T13:53:41.854" v="1120" actId="478"/>
          <ac:spMkLst>
            <pc:docMk/>
            <pc:sldMk cId="3460066222" sldId="3983"/>
            <ac:spMk id="7" creationId="{16CEF632-3A95-A3DB-1B1D-7C5BAC1DA1BE}"/>
          </ac:spMkLst>
        </pc:spChg>
        <pc:spChg chg="mod">
          <ac:chgData name="Noel Ludwig" userId="eaba7fb5-f14f-4c0d-a91a-7702baefc1f6" providerId="ADAL" clId="{85813599-26AA-4712-8FDF-1B0A251F8A89}" dt="2024-01-30T13:54:08.677" v="1123" actId="1076"/>
          <ac:spMkLst>
            <pc:docMk/>
            <pc:sldMk cId="3460066222" sldId="3983"/>
            <ac:spMk id="11" creationId="{B8ED5293-EF7E-065B-2573-6F85F61B7E71}"/>
          </ac:spMkLst>
        </pc:spChg>
        <pc:spChg chg="mod">
          <ac:chgData name="Noel Ludwig" userId="eaba7fb5-f14f-4c0d-a91a-7702baefc1f6" providerId="ADAL" clId="{85813599-26AA-4712-8FDF-1B0A251F8A89}" dt="2024-01-30T13:54:08.677" v="1123" actId="1076"/>
          <ac:spMkLst>
            <pc:docMk/>
            <pc:sldMk cId="3460066222" sldId="3983"/>
            <ac:spMk id="15" creationId="{B3A57D60-B5EF-FA19-1B3E-B394346CF454}"/>
          </ac:spMkLst>
        </pc:spChg>
        <pc:spChg chg="mod">
          <ac:chgData name="Noel Ludwig" userId="eaba7fb5-f14f-4c0d-a91a-7702baefc1f6" providerId="ADAL" clId="{85813599-26AA-4712-8FDF-1B0A251F8A89}" dt="2024-01-30T13:54:08.677" v="1123" actId="1076"/>
          <ac:spMkLst>
            <pc:docMk/>
            <pc:sldMk cId="3460066222" sldId="3983"/>
            <ac:spMk id="17" creationId="{694B5B33-A7CA-704B-12CF-299AFB252331}"/>
          </ac:spMkLst>
        </pc:spChg>
        <pc:spChg chg="mod">
          <ac:chgData name="Noel Ludwig" userId="eaba7fb5-f14f-4c0d-a91a-7702baefc1f6" providerId="ADAL" clId="{85813599-26AA-4712-8FDF-1B0A251F8A89}" dt="2024-01-30T13:54:08.677" v="1123" actId="1076"/>
          <ac:spMkLst>
            <pc:docMk/>
            <pc:sldMk cId="3460066222" sldId="3983"/>
            <ac:spMk id="27" creationId="{D03DDDEF-0286-583A-86E2-77867D520AD9}"/>
          </ac:spMkLst>
        </pc:spChg>
        <pc:spChg chg="mod">
          <ac:chgData name="Noel Ludwig" userId="eaba7fb5-f14f-4c0d-a91a-7702baefc1f6" providerId="ADAL" clId="{85813599-26AA-4712-8FDF-1B0A251F8A89}" dt="2024-01-30T13:54:08.677" v="1123" actId="1076"/>
          <ac:spMkLst>
            <pc:docMk/>
            <pc:sldMk cId="3460066222" sldId="3983"/>
            <ac:spMk id="30" creationId="{B23CE48F-4FD1-9F5D-7D38-7948B8139995}"/>
          </ac:spMkLst>
        </pc:spChg>
        <pc:spChg chg="add del mod">
          <ac:chgData name="Noel Ludwig" userId="eaba7fb5-f14f-4c0d-a91a-7702baefc1f6" providerId="ADAL" clId="{85813599-26AA-4712-8FDF-1B0A251F8A89}" dt="2024-01-30T13:53:40.385" v="1118" actId="478"/>
          <ac:spMkLst>
            <pc:docMk/>
            <pc:sldMk cId="3460066222" sldId="3983"/>
            <ac:spMk id="33" creationId="{72EEABB8-FD8E-D9C8-5421-1258ED144EA2}"/>
          </ac:spMkLst>
        </pc:spChg>
        <pc:spChg chg="mod">
          <ac:chgData name="Noel Ludwig" userId="eaba7fb5-f14f-4c0d-a91a-7702baefc1f6" providerId="ADAL" clId="{85813599-26AA-4712-8FDF-1B0A251F8A89}" dt="2024-01-30T13:54:08.677" v="1123" actId="1076"/>
          <ac:spMkLst>
            <pc:docMk/>
            <pc:sldMk cId="3460066222" sldId="3983"/>
            <ac:spMk id="49" creationId="{6BAB97BC-4F68-5151-CD28-BDFBFA9478F0}"/>
          </ac:spMkLst>
        </pc:spChg>
        <pc:spChg chg="mod">
          <ac:chgData name="Noel Ludwig" userId="eaba7fb5-f14f-4c0d-a91a-7702baefc1f6" providerId="ADAL" clId="{85813599-26AA-4712-8FDF-1B0A251F8A89}" dt="2024-01-30T13:54:08.677" v="1123" actId="1076"/>
          <ac:spMkLst>
            <pc:docMk/>
            <pc:sldMk cId="3460066222" sldId="3983"/>
            <ac:spMk id="59" creationId="{AF506D5D-D234-031C-DC0C-0556C05F0376}"/>
          </ac:spMkLst>
        </pc:spChg>
        <pc:spChg chg="mod">
          <ac:chgData name="Noel Ludwig" userId="eaba7fb5-f14f-4c0d-a91a-7702baefc1f6" providerId="ADAL" clId="{85813599-26AA-4712-8FDF-1B0A251F8A89}" dt="2024-01-30T13:54:08.677" v="1123" actId="1076"/>
          <ac:spMkLst>
            <pc:docMk/>
            <pc:sldMk cId="3460066222" sldId="3983"/>
            <ac:spMk id="64" creationId="{E0ED3FE7-FED4-E3DF-6EEB-7390886B63C1}"/>
          </ac:spMkLst>
        </pc:spChg>
        <pc:spChg chg="add del">
          <ac:chgData name="Noel Ludwig" userId="eaba7fb5-f14f-4c0d-a91a-7702baefc1f6" providerId="ADAL" clId="{85813599-26AA-4712-8FDF-1B0A251F8A89}" dt="2024-01-30T13:53:36.872" v="1115" actId="478"/>
          <ac:spMkLst>
            <pc:docMk/>
            <pc:sldMk cId="3460066222" sldId="3983"/>
            <ac:spMk id="69" creationId="{1BF7895D-DD8C-04BB-A549-1920E674AEFD}"/>
          </ac:spMkLst>
        </pc:spChg>
        <pc:grpChg chg="mod">
          <ac:chgData name="Noel Ludwig" userId="eaba7fb5-f14f-4c0d-a91a-7702baefc1f6" providerId="ADAL" clId="{85813599-26AA-4712-8FDF-1B0A251F8A89}" dt="2024-01-30T13:54:08.677" v="1123" actId="1076"/>
          <ac:grpSpMkLst>
            <pc:docMk/>
            <pc:sldMk cId="3460066222" sldId="3983"/>
            <ac:grpSpMk id="54" creationId="{5BF16D05-3F29-843C-CD3F-86EE937F3BFC}"/>
          </ac:grpSpMkLst>
        </pc:grpChg>
        <pc:grpChg chg="mod">
          <ac:chgData name="Noel Ludwig" userId="eaba7fb5-f14f-4c0d-a91a-7702baefc1f6" providerId="ADAL" clId="{85813599-26AA-4712-8FDF-1B0A251F8A89}" dt="2024-01-30T13:54:08.677" v="1123" actId="1076"/>
          <ac:grpSpMkLst>
            <pc:docMk/>
            <pc:sldMk cId="3460066222" sldId="3983"/>
            <ac:grpSpMk id="55" creationId="{D8429A97-151B-3A71-0A03-307046E61482}"/>
          </ac:grpSpMkLst>
        </pc:grpChg>
        <pc:grpChg chg="mod">
          <ac:chgData name="Noel Ludwig" userId="eaba7fb5-f14f-4c0d-a91a-7702baefc1f6" providerId="ADAL" clId="{85813599-26AA-4712-8FDF-1B0A251F8A89}" dt="2024-01-30T13:54:08.677" v="1123" actId="1076"/>
          <ac:grpSpMkLst>
            <pc:docMk/>
            <pc:sldMk cId="3460066222" sldId="3983"/>
            <ac:grpSpMk id="60" creationId="{8E6B1BA1-D0BB-75E3-3440-79903C00617A}"/>
          </ac:grpSpMkLst>
        </pc:grpChg>
        <pc:grpChg chg="add del">
          <ac:chgData name="Noel Ludwig" userId="eaba7fb5-f14f-4c0d-a91a-7702baefc1f6" providerId="ADAL" clId="{85813599-26AA-4712-8FDF-1B0A251F8A89}" dt="2024-01-30T13:53:38.210" v="1116" actId="478"/>
          <ac:grpSpMkLst>
            <pc:docMk/>
            <pc:sldMk cId="3460066222" sldId="3983"/>
            <ac:grpSpMk id="65" creationId="{1C21352F-F8A7-A90C-46B7-22A85BB48852}"/>
          </ac:grpSpMkLst>
        </pc:grpChg>
        <pc:picChg chg="add del mod">
          <ac:chgData name="Noel Ludwig" userId="eaba7fb5-f14f-4c0d-a91a-7702baefc1f6" providerId="ADAL" clId="{85813599-26AA-4712-8FDF-1B0A251F8A89}" dt="2024-01-30T13:48:17.860" v="1022" actId="478"/>
          <ac:picMkLst>
            <pc:docMk/>
            <pc:sldMk cId="3460066222" sldId="3983"/>
            <ac:picMk id="8" creationId="{3C71FF90-7923-B228-B248-998397ED774B}"/>
          </ac:picMkLst>
        </pc:picChg>
        <pc:picChg chg="add mod">
          <ac:chgData name="Noel Ludwig" userId="eaba7fb5-f14f-4c0d-a91a-7702baefc1f6" providerId="ADAL" clId="{85813599-26AA-4712-8FDF-1B0A251F8A89}" dt="2024-01-30T13:54:08.677" v="1123" actId="1076"/>
          <ac:picMkLst>
            <pc:docMk/>
            <pc:sldMk cId="3460066222" sldId="3983"/>
            <ac:picMk id="10" creationId="{7B99040F-734F-95AB-CE6F-6BEC0A7390CA}"/>
          </ac:picMkLst>
        </pc:picChg>
        <pc:picChg chg="del">
          <ac:chgData name="Noel Ludwig" userId="eaba7fb5-f14f-4c0d-a91a-7702baefc1f6" providerId="ADAL" clId="{85813599-26AA-4712-8FDF-1B0A251F8A89}" dt="2024-01-30T13:47:53.656" v="1015" actId="478"/>
          <ac:picMkLst>
            <pc:docMk/>
            <pc:sldMk cId="3460066222" sldId="3983"/>
            <ac:picMk id="13" creationId="{ED1DBDD1-DB31-6973-A417-4B93ACBAE5A2}"/>
          </ac:picMkLst>
        </pc:picChg>
        <pc:picChg chg="add mod">
          <ac:chgData name="Noel Ludwig" userId="eaba7fb5-f14f-4c0d-a91a-7702baefc1f6" providerId="ADAL" clId="{85813599-26AA-4712-8FDF-1B0A251F8A89}" dt="2024-01-30T13:54:08.677" v="1123" actId="1076"/>
          <ac:picMkLst>
            <pc:docMk/>
            <pc:sldMk cId="3460066222" sldId="3983"/>
            <ac:picMk id="18" creationId="{39263A05-2B85-B886-B019-A7613B87DC81}"/>
          </ac:picMkLst>
        </pc:picChg>
        <pc:picChg chg="del">
          <ac:chgData name="Noel Ludwig" userId="eaba7fb5-f14f-4c0d-a91a-7702baefc1f6" providerId="ADAL" clId="{85813599-26AA-4712-8FDF-1B0A251F8A89}" dt="2024-01-30T13:48:02.885" v="1019" actId="478"/>
          <ac:picMkLst>
            <pc:docMk/>
            <pc:sldMk cId="3460066222" sldId="3983"/>
            <ac:picMk id="19" creationId="{8B5CC260-CFF0-D402-D961-A654C699042F}"/>
          </ac:picMkLst>
        </pc:picChg>
        <pc:picChg chg="mod">
          <ac:chgData name="Noel Ludwig" userId="eaba7fb5-f14f-4c0d-a91a-7702baefc1f6" providerId="ADAL" clId="{85813599-26AA-4712-8FDF-1B0A251F8A89}" dt="2024-01-30T13:54:08.677" v="1123" actId="1076"/>
          <ac:picMkLst>
            <pc:docMk/>
            <pc:sldMk cId="3460066222" sldId="3983"/>
            <ac:picMk id="21" creationId="{87B377EC-0F1F-0781-DAF6-49D3F8679BF9}"/>
          </ac:picMkLst>
        </pc:picChg>
        <pc:picChg chg="add del">
          <ac:chgData name="Noel Ludwig" userId="eaba7fb5-f14f-4c0d-a91a-7702baefc1f6" providerId="ADAL" clId="{85813599-26AA-4712-8FDF-1B0A251F8A89}" dt="2024-01-30T13:53:36.156" v="1114" actId="478"/>
          <ac:picMkLst>
            <pc:docMk/>
            <pc:sldMk cId="3460066222" sldId="3983"/>
            <ac:picMk id="23" creationId="{637D3C63-17FA-641A-3978-90EA4C450A6F}"/>
          </ac:picMkLst>
        </pc:picChg>
      </pc:sldChg>
      <pc:sldChg chg="modSp add mod">
        <pc:chgData name="Noel Ludwig" userId="eaba7fb5-f14f-4c0d-a91a-7702baefc1f6" providerId="ADAL" clId="{85813599-26AA-4712-8FDF-1B0A251F8A89}" dt="2024-02-05T07:25:03.077" v="1316" actId="20577"/>
        <pc:sldMkLst>
          <pc:docMk/>
          <pc:sldMk cId="230390746" sldId="3984"/>
        </pc:sldMkLst>
        <pc:spChg chg="mod">
          <ac:chgData name="Noel Ludwig" userId="eaba7fb5-f14f-4c0d-a91a-7702baefc1f6" providerId="ADAL" clId="{85813599-26AA-4712-8FDF-1B0A251F8A89}" dt="2024-02-05T07:25:03.077" v="1316" actId="20577"/>
          <ac:spMkLst>
            <pc:docMk/>
            <pc:sldMk cId="230390746" sldId="3984"/>
            <ac:spMk id="3" creationId="{AEF79355-E332-85B6-56FD-0FB577661F79}"/>
          </ac:spMkLst>
        </pc:spChg>
      </pc:sldChg>
      <pc:sldChg chg="del">
        <pc:chgData name="Noel Ludwig" userId="eaba7fb5-f14f-4c0d-a91a-7702baefc1f6" providerId="ADAL" clId="{85813599-26AA-4712-8FDF-1B0A251F8A89}" dt="2024-01-30T10:40:16.236" v="10" actId="47"/>
        <pc:sldMkLst>
          <pc:docMk/>
          <pc:sldMk cId="307314140" sldId="3984"/>
        </pc:sldMkLst>
      </pc:sldChg>
      <pc:sldChg chg="delSp modSp add mod">
        <pc:chgData name="Noel Ludwig" userId="eaba7fb5-f14f-4c0d-a91a-7702baefc1f6" providerId="ADAL" clId="{85813599-26AA-4712-8FDF-1B0A251F8A89}" dt="2024-02-05T07:35:36.922" v="1433" actId="14826"/>
        <pc:sldMkLst>
          <pc:docMk/>
          <pc:sldMk cId="884588362" sldId="3985"/>
        </pc:sldMkLst>
        <pc:spChg chg="mod">
          <ac:chgData name="Noel Ludwig" userId="eaba7fb5-f14f-4c0d-a91a-7702baefc1f6" providerId="ADAL" clId="{85813599-26AA-4712-8FDF-1B0A251F8A89}" dt="2024-02-05T07:25:37.937" v="1391" actId="20577"/>
          <ac:spMkLst>
            <pc:docMk/>
            <pc:sldMk cId="884588362" sldId="3985"/>
            <ac:spMk id="4" creationId="{80284EC6-A563-0211-586C-EAB9B234A863}"/>
          </ac:spMkLst>
        </pc:spChg>
        <pc:spChg chg="del">
          <ac:chgData name="Noel Ludwig" userId="eaba7fb5-f14f-4c0d-a91a-7702baefc1f6" providerId="ADAL" clId="{85813599-26AA-4712-8FDF-1B0A251F8A89}" dt="2024-02-05T07:25:15.088" v="1331" actId="478"/>
          <ac:spMkLst>
            <pc:docMk/>
            <pc:sldMk cId="884588362" sldId="3985"/>
            <ac:spMk id="19" creationId="{F7085473-2F4D-924B-12BD-4AACF3B117FD}"/>
          </ac:spMkLst>
        </pc:spChg>
        <pc:picChg chg="mod">
          <ac:chgData name="Noel Ludwig" userId="eaba7fb5-f14f-4c0d-a91a-7702baefc1f6" providerId="ADAL" clId="{85813599-26AA-4712-8FDF-1B0A251F8A89}" dt="2024-02-05T07:35:29.393" v="1432" actId="14826"/>
          <ac:picMkLst>
            <pc:docMk/>
            <pc:sldMk cId="884588362" sldId="3985"/>
            <ac:picMk id="6" creationId="{3F31DB11-F5CB-8CA9-F3C7-2B4D71C49933}"/>
          </ac:picMkLst>
        </pc:picChg>
        <pc:picChg chg="mod">
          <ac:chgData name="Noel Ludwig" userId="eaba7fb5-f14f-4c0d-a91a-7702baefc1f6" providerId="ADAL" clId="{85813599-26AA-4712-8FDF-1B0A251F8A89}" dt="2024-02-05T07:35:36.922" v="1433" actId="14826"/>
          <ac:picMkLst>
            <pc:docMk/>
            <pc:sldMk cId="884588362" sldId="3985"/>
            <ac:picMk id="7" creationId="{7A77D5B1-6441-7667-F02D-8956F424753A}"/>
          </ac:picMkLst>
        </pc:picChg>
      </pc:sldChg>
      <pc:sldChg chg="del">
        <pc:chgData name="Noel Ludwig" userId="eaba7fb5-f14f-4c0d-a91a-7702baefc1f6" providerId="ADAL" clId="{85813599-26AA-4712-8FDF-1B0A251F8A89}" dt="2024-01-30T10:40:16.236" v="10" actId="47"/>
        <pc:sldMkLst>
          <pc:docMk/>
          <pc:sldMk cId="4251775311" sldId="3985"/>
        </pc:sldMkLst>
      </pc:sldChg>
      <pc:sldChg chg="delSp modSp add mod">
        <pc:chgData name="Noel Ludwig" userId="eaba7fb5-f14f-4c0d-a91a-7702baefc1f6" providerId="ADAL" clId="{85813599-26AA-4712-8FDF-1B0A251F8A89}" dt="2024-02-05T07:28:28.006" v="1430" actId="20577"/>
        <pc:sldMkLst>
          <pc:docMk/>
          <pc:sldMk cId="1134745602" sldId="3986"/>
        </pc:sldMkLst>
        <pc:spChg chg="mod">
          <ac:chgData name="Noel Ludwig" userId="eaba7fb5-f14f-4c0d-a91a-7702baefc1f6" providerId="ADAL" clId="{85813599-26AA-4712-8FDF-1B0A251F8A89}" dt="2024-02-05T07:26:53.166" v="1420"/>
          <ac:spMkLst>
            <pc:docMk/>
            <pc:sldMk cId="1134745602" sldId="3986"/>
            <ac:spMk id="4" creationId="{874037F3-C4F2-ABDC-0836-EA32D14DA938}"/>
          </ac:spMkLst>
        </pc:spChg>
        <pc:spChg chg="mod">
          <ac:chgData name="Noel Ludwig" userId="eaba7fb5-f14f-4c0d-a91a-7702baefc1f6" providerId="ADAL" clId="{85813599-26AA-4712-8FDF-1B0A251F8A89}" dt="2024-02-05T07:28:28.006" v="1430" actId="20577"/>
          <ac:spMkLst>
            <pc:docMk/>
            <pc:sldMk cId="1134745602" sldId="3986"/>
            <ac:spMk id="8" creationId="{25F8AD08-093E-6895-369F-4CCA5372FC44}"/>
          </ac:spMkLst>
        </pc:spChg>
        <pc:picChg chg="del">
          <ac:chgData name="Noel Ludwig" userId="eaba7fb5-f14f-4c0d-a91a-7702baefc1f6" providerId="ADAL" clId="{85813599-26AA-4712-8FDF-1B0A251F8A89}" dt="2024-02-05T07:25:43.573" v="1392" actId="478"/>
          <ac:picMkLst>
            <pc:docMk/>
            <pc:sldMk cId="1134745602" sldId="3986"/>
            <ac:picMk id="10" creationId="{24B65328-0802-9509-D74E-4E833257B15D}"/>
          </ac:picMkLst>
        </pc:picChg>
      </pc:sldChg>
      <pc:sldChg chg="del">
        <pc:chgData name="Noel Ludwig" userId="eaba7fb5-f14f-4c0d-a91a-7702baefc1f6" providerId="ADAL" clId="{85813599-26AA-4712-8FDF-1B0A251F8A89}" dt="2024-01-30T10:40:16.236" v="10" actId="47"/>
        <pc:sldMkLst>
          <pc:docMk/>
          <pc:sldMk cId="2006578855" sldId="3986"/>
        </pc:sldMkLst>
      </pc:sldChg>
      <pc:sldChg chg="del">
        <pc:chgData name="Noel Ludwig" userId="eaba7fb5-f14f-4c0d-a91a-7702baefc1f6" providerId="ADAL" clId="{85813599-26AA-4712-8FDF-1B0A251F8A89}" dt="2024-01-30T10:40:16.236" v="10" actId="47"/>
        <pc:sldMkLst>
          <pc:docMk/>
          <pc:sldMk cId="3249824610" sldId="3988"/>
        </pc:sldMkLst>
      </pc:sldChg>
      <pc:sldChg chg="del">
        <pc:chgData name="Noel Ludwig" userId="eaba7fb5-f14f-4c0d-a91a-7702baefc1f6" providerId="ADAL" clId="{85813599-26AA-4712-8FDF-1B0A251F8A89}" dt="2024-01-30T10:40:16.236" v="10" actId="47"/>
        <pc:sldMkLst>
          <pc:docMk/>
          <pc:sldMk cId="527184574" sldId="3989"/>
        </pc:sldMkLst>
      </pc:sldChg>
      <pc:sldMasterChg chg="delSldLayout">
        <pc:chgData name="Noel Ludwig" userId="eaba7fb5-f14f-4c0d-a91a-7702baefc1f6" providerId="ADAL" clId="{85813599-26AA-4712-8FDF-1B0A251F8A89}" dt="2024-01-30T10:39:56.756" v="5" actId="47"/>
        <pc:sldMasterMkLst>
          <pc:docMk/>
          <pc:sldMasterMk cId="864578775" sldId="2147483648"/>
        </pc:sldMasterMkLst>
        <pc:sldLayoutChg chg="del">
          <pc:chgData name="Noel Ludwig" userId="eaba7fb5-f14f-4c0d-a91a-7702baefc1f6" providerId="ADAL" clId="{85813599-26AA-4712-8FDF-1B0A251F8A89}" dt="2024-01-30T10:39:56.756" v="5" actId="47"/>
          <pc:sldLayoutMkLst>
            <pc:docMk/>
            <pc:sldMasterMk cId="864578775" sldId="2147483648"/>
            <pc:sldLayoutMk cId="505126989" sldId="2147483847"/>
          </pc:sldLayoutMkLst>
        </pc:sldLayoutChg>
      </pc:sldMasterChg>
    </pc:docChg>
  </pc:docChgLst>
  <pc:docChgLst>
    <pc:chgData name="Thomas Hoger" userId="ec3148ec-5aa5-4d57-bca7-f9544dd826bf" providerId="ADAL" clId="{00582280-9E39-4F0B-B9D4-E773AFA26E23}"/>
    <pc:docChg chg="custSel modSld">
      <pc:chgData name="Thomas Hoger" userId="ec3148ec-5aa5-4d57-bca7-f9544dd826bf" providerId="ADAL" clId="{00582280-9E39-4F0B-B9D4-E773AFA26E23}" dt="2024-07-23T16:26:59.263" v="372"/>
      <pc:docMkLst>
        <pc:docMk/>
      </pc:docMkLst>
      <pc:sldChg chg="addSp modSp">
        <pc:chgData name="Thomas Hoger" userId="ec3148ec-5aa5-4d57-bca7-f9544dd826bf" providerId="ADAL" clId="{00582280-9E39-4F0B-B9D4-E773AFA26E23}" dt="2024-07-23T16:26:56.134" v="371"/>
        <pc:sldMkLst>
          <pc:docMk/>
          <pc:sldMk cId="1651097352" sldId="3356"/>
        </pc:sldMkLst>
        <pc:spChg chg="add mod">
          <ac:chgData name="Thomas Hoger" userId="ec3148ec-5aa5-4d57-bca7-f9544dd826bf" providerId="ADAL" clId="{00582280-9E39-4F0B-B9D4-E773AFA26E23}" dt="2024-07-23T16:26:56.134" v="371"/>
          <ac:spMkLst>
            <pc:docMk/>
            <pc:sldMk cId="1651097352" sldId="3356"/>
            <ac:spMk id="3" creationId="{312BB15B-6419-4AF7-E7BF-DC7F09744F08}"/>
          </ac:spMkLst>
        </pc:spChg>
      </pc:sldChg>
      <pc:sldChg chg="addSp modSp">
        <pc:chgData name="Thomas Hoger" userId="ec3148ec-5aa5-4d57-bca7-f9544dd826bf" providerId="ADAL" clId="{00582280-9E39-4F0B-B9D4-E773AFA26E23}" dt="2024-07-23T16:26:59.263" v="372"/>
        <pc:sldMkLst>
          <pc:docMk/>
          <pc:sldMk cId="856461839" sldId="3357"/>
        </pc:sldMkLst>
        <pc:spChg chg="add mod">
          <ac:chgData name="Thomas Hoger" userId="ec3148ec-5aa5-4d57-bca7-f9544dd826bf" providerId="ADAL" clId="{00582280-9E39-4F0B-B9D4-E773AFA26E23}" dt="2024-07-23T16:26:59.263" v="372"/>
          <ac:spMkLst>
            <pc:docMk/>
            <pc:sldMk cId="856461839" sldId="3357"/>
            <ac:spMk id="2" creationId="{69BADFA3-0179-CD7B-148A-8FE2DA76A4F6}"/>
          </ac:spMkLst>
        </pc:spChg>
      </pc:sldChg>
      <pc:sldChg chg="addSp modSp">
        <pc:chgData name="Thomas Hoger" userId="ec3148ec-5aa5-4d57-bca7-f9544dd826bf" providerId="ADAL" clId="{00582280-9E39-4F0B-B9D4-E773AFA26E23}" dt="2024-07-23T16:26:54.098" v="370"/>
        <pc:sldMkLst>
          <pc:docMk/>
          <pc:sldMk cId="1314813959" sldId="3358"/>
        </pc:sldMkLst>
        <pc:spChg chg="add mod">
          <ac:chgData name="Thomas Hoger" userId="ec3148ec-5aa5-4d57-bca7-f9544dd826bf" providerId="ADAL" clId="{00582280-9E39-4F0B-B9D4-E773AFA26E23}" dt="2024-07-23T16:26:54.098" v="370"/>
          <ac:spMkLst>
            <pc:docMk/>
            <pc:sldMk cId="1314813959" sldId="3358"/>
            <ac:spMk id="2" creationId="{3F5514E3-1459-D02F-38E2-858DAC3E4ABE}"/>
          </ac:spMkLst>
        </pc:spChg>
      </pc:sldChg>
      <pc:sldChg chg="modSp mod">
        <pc:chgData name="Thomas Hoger" userId="ec3148ec-5aa5-4d57-bca7-f9544dd826bf" providerId="ADAL" clId="{00582280-9E39-4F0B-B9D4-E773AFA26E23}" dt="2024-07-23T16:18:34.329" v="72" actId="6549"/>
        <pc:sldMkLst>
          <pc:docMk/>
          <pc:sldMk cId="331315126" sldId="3359"/>
        </pc:sldMkLst>
        <pc:spChg chg="mod">
          <ac:chgData name="Thomas Hoger" userId="ec3148ec-5aa5-4d57-bca7-f9544dd826bf" providerId="ADAL" clId="{00582280-9E39-4F0B-B9D4-E773AFA26E23}" dt="2024-07-23T16:18:29.053" v="71" actId="20577"/>
          <ac:spMkLst>
            <pc:docMk/>
            <pc:sldMk cId="331315126" sldId="3359"/>
            <ac:spMk id="2" creationId="{D0E183AD-0DA6-4619-AD38-B20FB51E8C5E}"/>
          </ac:spMkLst>
        </pc:spChg>
        <pc:spChg chg="mod">
          <ac:chgData name="Thomas Hoger" userId="ec3148ec-5aa5-4d57-bca7-f9544dd826bf" providerId="ADAL" clId="{00582280-9E39-4F0B-B9D4-E773AFA26E23}" dt="2024-07-23T16:18:34.329" v="72" actId="6549"/>
          <ac:spMkLst>
            <pc:docMk/>
            <pc:sldMk cId="331315126" sldId="3359"/>
            <ac:spMk id="3" creationId="{FD3F1EAA-818E-4EEE-B58D-5B545B4BC1F6}"/>
          </ac:spMkLst>
        </pc:spChg>
      </pc:sldChg>
      <pc:sldChg chg="modSp mod">
        <pc:chgData name="Thomas Hoger" userId="ec3148ec-5aa5-4d57-bca7-f9544dd826bf" providerId="ADAL" clId="{00582280-9E39-4F0B-B9D4-E773AFA26E23}" dt="2024-07-23T16:25:47.450" v="331" actId="20577"/>
        <pc:sldMkLst>
          <pc:docMk/>
          <pc:sldMk cId="301745454" sldId="3364"/>
        </pc:sldMkLst>
        <pc:spChg chg="mod">
          <ac:chgData name="Thomas Hoger" userId="ec3148ec-5aa5-4d57-bca7-f9544dd826bf" providerId="ADAL" clId="{00582280-9E39-4F0B-B9D4-E773AFA26E23}" dt="2024-07-23T16:25:47.450" v="331" actId="20577"/>
          <ac:spMkLst>
            <pc:docMk/>
            <pc:sldMk cId="301745454" sldId="3364"/>
            <ac:spMk id="4" creationId="{00000000-0000-0000-0000-000000000000}"/>
          </ac:spMkLst>
        </pc:spChg>
      </pc:sldChg>
      <pc:sldChg chg="modSp mod">
        <pc:chgData name="Thomas Hoger" userId="ec3148ec-5aa5-4d57-bca7-f9544dd826bf" providerId="ADAL" clId="{00582280-9E39-4F0B-B9D4-E773AFA26E23}" dt="2024-07-23T16:26:27.318" v="369" actId="20577"/>
        <pc:sldMkLst>
          <pc:docMk/>
          <pc:sldMk cId="362445103" sldId="3375"/>
        </pc:sldMkLst>
        <pc:spChg chg="mod">
          <ac:chgData name="Thomas Hoger" userId="ec3148ec-5aa5-4d57-bca7-f9544dd826bf" providerId="ADAL" clId="{00582280-9E39-4F0B-B9D4-E773AFA26E23}" dt="2024-07-23T16:26:27.318" v="369" actId="20577"/>
          <ac:spMkLst>
            <pc:docMk/>
            <pc:sldMk cId="362445103" sldId="3375"/>
            <ac:spMk id="2" creationId="{00000000-0000-0000-0000-000000000000}"/>
          </ac:spMkLst>
        </pc:spChg>
        <pc:spChg chg="mod">
          <ac:chgData name="Thomas Hoger" userId="ec3148ec-5aa5-4d57-bca7-f9544dd826bf" providerId="ADAL" clId="{00582280-9E39-4F0B-B9D4-E773AFA26E23}" dt="2024-07-23T16:25:57.144" v="361" actId="20577"/>
          <ac:spMkLst>
            <pc:docMk/>
            <pc:sldMk cId="362445103" sldId="3375"/>
            <ac:spMk id="4" creationId="{00000000-0000-0000-0000-000000000000}"/>
          </ac:spMkLst>
        </pc:spChg>
      </pc:sldChg>
      <pc:sldChg chg="addSp delSp modSp mod">
        <pc:chgData name="Thomas Hoger" userId="ec3148ec-5aa5-4d57-bca7-f9544dd826bf" providerId="ADAL" clId="{00582280-9E39-4F0B-B9D4-E773AFA26E23}" dt="2024-07-23T16:20:24.583" v="152"/>
        <pc:sldMkLst>
          <pc:docMk/>
          <pc:sldMk cId="3255603242" sldId="3864"/>
        </pc:sldMkLst>
        <pc:spChg chg="mod">
          <ac:chgData name="Thomas Hoger" userId="ec3148ec-5aa5-4d57-bca7-f9544dd826bf" providerId="ADAL" clId="{00582280-9E39-4F0B-B9D4-E773AFA26E23}" dt="2024-07-23T16:19:36.850" v="110" actId="20577"/>
          <ac:spMkLst>
            <pc:docMk/>
            <pc:sldMk cId="3255603242" sldId="3864"/>
            <ac:spMk id="3" creationId="{676AC866-D1AF-4121-A8F0-93C3C1D4E491}"/>
          </ac:spMkLst>
        </pc:spChg>
        <pc:spChg chg="add del mod">
          <ac:chgData name="Thomas Hoger" userId="ec3148ec-5aa5-4d57-bca7-f9544dd826bf" providerId="ADAL" clId="{00582280-9E39-4F0B-B9D4-E773AFA26E23}" dt="2024-07-23T16:20:23.578" v="151" actId="478"/>
          <ac:spMkLst>
            <pc:docMk/>
            <pc:sldMk cId="3255603242" sldId="3864"/>
            <ac:spMk id="4" creationId="{2FBDD5D5-5E8D-2301-24EE-C58A9FDC59D2}"/>
          </ac:spMkLst>
        </pc:spChg>
        <pc:spChg chg="add mod">
          <ac:chgData name="Thomas Hoger" userId="ec3148ec-5aa5-4d57-bca7-f9544dd826bf" providerId="ADAL" clId="{00582280-9E39-4F0B-B9D4-E773AFA26E23}" dt="2024-07-23T16:20:24.583" v="152"/>
          <ac:spMkLst>
            <pc:docMk/>
            <pc:sldMk cId="3255603242" sldId="3864"/>
            <ac:spMk id="5" creationId="{0231770A-BF5D-6584-696E-FAEDE23B417F}"/>
          </ac:spMkLst>
        </pc:spChg>
      </pc:sldChg>
      <pc:sldChg chg="addSp modSp mod">
        <pc:chgData name="Thomas Hoger" userId="ec3148ec-5aa5-4d57-bca7-f9544dd826bf" providerId="ADAL" clId="{00582280-9E39-4F0B-B9D4-E773AFA26E23}" dt="2024-07-23T16:20:16.059" v="148" actId="1076"/>
        <pc:sldMkLst>
          <pc:docMk/>
          <pc:sldMk cId="1764314481" sldId="3865"/>
        </pc:sldMkLst>
        <pc:spChg chg="add mod">
          <ac:chgData name="Thomas Hoger" userId="ec3148ec-5aa5-4d57-bca7-f9544dd826bf" providerId="ADAL" clId="{00582280-9E39-4F0B-B9D4-E773AFA26E23}" dt="2024-07-23T16:20:16.059" v="148" actId="1076"/>
          <ac:spMkLst>
            <pc:docMk/>
            <pc:sldMk cId="1764314481" sldId="3865"/>
            <ac:spMk id="2" creationId="{4D1EB696-800E-5DAA-27E4-BF57C87B9A01}"/>
          </ac:spMkLst>
        </pc:spChg>
      </pc:sldChg>
      <pc:sldChg chg="addSp delSp modSp mod">
        <pc:chgData name="Thomas Hoger" userId="ec3148ec-5aa5-4d57-bca7-f9544dd826bf" providerId="ADAL" clId="{00582280-9E39-4F0B-B9D4-E773AFA26E23}" dt="2024-07-23T16:20:20.561" v="150"/>
        <pc:sldMkLst>
          <pc:docMk/>
          <pc:sldMk cId="1462222081" sldId="3866"/>
        </pc:sldMkLst>
        <pc:spChg chg="add del mod">
          <ac:chgData name="Thomas Hoger" userId="ec3148ec-5aa5-4d57-bca7-f9544dd826bf" providerId="ADAL" clId="{00582280-9E39-4F0B-B9D4-E773AFA26E23}" dt="2024-07-23T16:20:19.855" v="149" actId="478"/>
          <ac:spMkLst>
            <pc:docMk/>
            <pc:sldMk cId="1462222081" sldId="3866"/>
            <ac:spMk id="3" creationId="{F0B256A1-4F87-3A5E-F3A8-BEF29D8FBC02}"/>
          </ac:spMkLst>
        </pc:spChg>
        <pc:spChg chg="add mod">
          <ac:chgData name="Thomas Hoger" userId="ec3148ec-5aa5-4d57-bca7-f9544dd826bf" providerId="ADAL" clId="{00582280-9E39-4F0B-B9D4-E773AFA26E23}" dt="2024-07-23T16:20:20.561" v="150"/>
          <ac:spMkLst>
            <pc:docMk/>
            <pc:sldMk cId="1462222081" sldId="3866"/>
            <ac:spMk id="5" creationId="{30785B93-F61D-7DBB-EEA2-76A1B5F11782}"/>
          </ac:spMkLst>
        </pc:spChg>
      </pc:sldChg>
      <pc:sldChg chg="modSp mod">
        <pc:chgData name="Thomas Hoger" userId="ec3148ec-5aa5-4d57-bca7-f9544dd826bf" providerId="ADAL" clId="{00582280-9E39-4F0B-B9D4-E773AFA26E23}" dt="2024-07-23T16:25:35.028" v="295" actId="20577"/>
        <pc:sldMkLst>
          <pc:docMk/>
          <pc:sldMk cId="1353215343" sldId="3976"/>
        </pc:sldMkLst>
        <pc:spChg chg="mod">
          <ac:chgData name="Thomas Hoger" userId="ec3148ec-5aa5-4d57-bca7-f9544dd826bf" providerId="ADAL" clId="{00582280-9E39-4F0B-B9D4-E773AFA26E23}" dt="2024-07-23T16:25:35.028" v="295" actId="20577"/>
          <ac:spMkLst>
            <pc:docMk/>
            <pc:sldMk cId="1353215343" sldId="3976"/>
            <ac:spMk id="3" creationId="{676AC866-D1AF-4121-A8F0-93C3C1D4E491}"/>
          </ac:spMkLst>
        </pc:spChg>
      </pc:sldChg>
      <pc:sldChg chg="modSp mod">
        <pc:chgData name="Thomas Hoger" userId="ec3148ec-5aa5-4d57-bca7-f9544dd826bf" providerId="ADAL" clId="{00582280-9E39-4F0B-B9D4-E773AFA26E23}" dt="2024-07-23T16:24:40.327" v="176" actId="20577"/>
        <pc:sldMkLst>
          <pc:docMk/>
          <pc:sldMk cId="3387656456" sldId="3988"/>
        </pc:sldMkLst>
        <pc:spChg chg="mod">
          <ac:chgData name="Thomas Hoger" userId="ec3148ec-5aa5-4d57-bca7-f9544dd826bf" providerId="ADAL" clId="{00582280-9E39-4F0B-B9D4-E773AFA26E23}" dt="2024-07-23T16:24:40.327" v="176" actId="20577"/>
          <ac:spMkLst>
            <pc:docMk/>
            <pc:sldMk cId="3387656456" sldId="3988"/>
            <ac:spMk id="19" creationId="{991971AE-9996-43C8-A088-CA4525CB15F5}"/>
          </ac:spMkLst>
        </pc:spChg>
      </pc:sldChg>
    </pc:docChg>
  </pc:docChgLst>
</pc:chgInfo>
</file>

<file path=ppt/handoutMasters/_rels/handoutMaster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umsplatzhalter 2"/>
          <p:cNvSpPr>
            <a:spLocks noGrp="1"/>
          </p:cNvSpPr>
          <p:nvPr>
            <p:ph type="dt" sz="quarter" idx="1"/>
          </p:nvPr>
        </p:nvSpPr>
        <p:spPr>
          <a:xfrm>
            <a:off x="3456215" y="228600"/>
            <a:ext cx="2971800" cy="457200"/>
          </a:xfrm>
          <a:prstGeom prst="rect">
            <a:avLst/>
          </a:prstGeom>
        </p:spPr>
        <p:txBody>
          <a:bodyPr vert="horz" lIns="91440" tIns="45720" rIns="91440" bIns="45720" rtlCol="0"/>
          <a:lstStyle>
            <a:lvl1pPr algn="r">
              <a:defRPr sz="1200"/>
            </a:lvl1pPr>
          </a:lstStyle>
          <a:p>
            <a:fld id="{03ED2F5B-D897-DE4E-8C13-3D2DA2FF46FB}" type="datetimeFigureOut">
              <a:rPr lang="de-DE" smtClean="0">
                <a:latin typeface="Threespin-CondLight" panose="020B0506020101010102" pitchFamily="34" charset="0"/>
              </a:rPr>
              <a:t>23.07.2024</a:t>
            </a:fld>
            <a:endParaRPr lang="de-DE">
              <a:latin typeface="Threespin-CondLight" panose="020B0506020101010102" pitchFamily="34" charset="0"/>
            </a:endParaRPr>
          </a:p>
        </p:txBody>
      </p:sp>
      <p:sp>
        <p:nvSpPr>
          <p:cNvPr id="5" name="Foliennummernplatzhalter 4"/>
          <p:cNvSpPr>
            <a:spLocks noGrp="1"/>
          </p:cNvSpPr>
          <p:nvPr>
            <p:ph type="sldNum" sz="quarter" idx="3"/>
          </p:nvPr>
        </p:nvSpPr>
        <p:spPr>
          <a:xfrm>
            <a:off x="5668369" y="8526395"/>
            <a:ext cx="759645" cy="457200"/>
          </a:xfrm>
          <a:prstGeom prst="rect">
            <a:avLst/>
          </a:prstGeom>
        </p:spPr>
        <p:txBody>
          <a:bodyPr vert="horz" lIns="91440" tIns="45720" rIns="91440" bIns="45720" rtlCol="0" anchor="b"/>
          <a:lstStyle>
            <a:lvl1pPr algn="r">
              <a:defRPr sz="1200"/>
            </a:lvl1pPr>
          </a:lstStyle>
          <a:p>
            <a:fld id="{0160F7A7-6DB0-4948-8ECF-94AED442C309}" type="slidenum">
              <a:rPr lang="de-DE" smtClean="0">
                <a:latin typeface="Threespin-Light" panose="02000503040000020003" pitchFamily="2" charset="0"/>
              </a:rPr>
              <a:t>‹Nr.›</a:t>
            </a:fld>
            <a:endParaRPr lang="de-DE">
              <a:latin typeface="Threespin-Light" panose="02000503040000020003" pitchFamily="2" charset="0"/>
            </a:endParaRPr>
          </a:p>
        </p:txBody>
      </p:sp>
      <p:pic>
        <p:nvPicPr>
          <p:cNvPr id="4" name="Logo">
            <a:extLst>
              <a:ext uri="{FF2B5EF4-FFF2-40B4-BE49-F238E27FC236}">
                <a16:creationId xmlns:a16="http://schemas.microsoft.com/office/drawing/2014/main" id="{752A11AA-0C0C-E526-89C8-357F4DB2C7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7200" y="8490931"/>
            <a:ext cx="871591" cy="460006"/>
          </a:xfrm>
          <a:prstGeom prst="rect">
            <a:avLst/>
          </a:prstGeom>
        </p:spPr>
      </p:pic>
      <p:sp>
        <p:nvSpPr>
          <p:cNvPr id="7" name="Fußzeilenplatzhalter 6">
            <a:extLst>
              <a:ext uri="{FF2B5EF4-FFF2-40B4-BE49-F238E27FC236}">
                <a16:creationId xmlns:a16="http://schemas.microsoft.com/office/drawing/2014/main" id="{A480F6D6-1483-C945-5B9B-41B834C4F0A1}"/>
              </a:ext>
            </a:extLst>
          </p:cNvPr>
          <p:cNvSpPr>
            <a:spLocks noGrp="1"/>
          </p:cNvSpPr>
          <p:nvPr>
            <p:ph type="ftr" sz="quarter" idx="2"/>
          </p:nvPr>
        </p:nvSpPr>
        <p:spPr>
          <a:xfrm>
            <a:off x="1586553" y="8526395"/>
            <a:ext cx="3684894" cy="458787"/>
          </a:xfrm>
          <a:prstGeom prst="rect">
            <a:avLst/>
          </a:prstGeom>
        </p:spPr>
        <p:txBody>
          <a:bodyPr vert="horz" lIns="91440" tIns="45720" rIns="91440" bIns="45720" rtlCol="0" anchor="b"/>
          <a:lstStyle>
            <a:lvl1pPr algn="l">
              <a:defRPr sz="1200"/>
            </a:lvl1pPr>
          </a:lstStyle>
          <a:p>
            <a:pPr algn="ctr"/>
            <a:endParaRPr lang="de-DE"/>
          </a:p>
        </p:txBody>
      </p:sp>
    </p:spTree>
    <p:extLst>
      <p:ext uri="{BB962C8B-B14F-4D97-AF65-F5344CB8AC3E}">
        <p14:creationId xmlns:p14="http://schemas.microsoft.com/office/powerpoint/2010/main" val="262711871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umsplatzhalter 2"/>
          <p:cNvSpPr>
            <a:spLocks noGrp="1"/>
          </p:cNvSpPr>
          <p:nvPr>
            <p:ph type="dt" idx="1"/>
          </p:nvPr>
        </p:nvSpPr>
        <p:spPr>
          <a:xfrm>
            <a:off x="3579813" y="111579"/>
            <a:ext cx="2971800" cy="457200"/>
          </a:xfrm>
          <a:prstGeom prst="rect">
            <a:avLst/>
          </a:prstGeom>
        </p:spPr>
        <p:txBody>
          <a:bodyPr vert="horz" lIns="91440" tIns="45720" rIns="91440" bIns="45720" rtlCol="0"/>
          <a:lstStyle>
            <a:lvl1pPr algn="r">
              <a:defRPr sz="1200">
                <a:latin typeface="Threespin-CondLight" panose="020B0506020101010102" pitchFamily="34" charset="0"/>
              </a:defRPr>
            </a:lvl1pPr>
          </a:lstStyle>
          <a:p>
            <a:fld id="{AD1B0D3F-77DD-E440-ADDF-FA5C9C6F252C}" type="datetimeFigureOut">
              <a:rPr lang="de-DE" smtClean="0"/>
              <a:pPr/>
              <a:t>23.07.2024</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380999" y="4343400"/>
            <a:ext cx="6095999" cy="411480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1587387" y="8626967"/>
            <a:ext cx="3683227" cy="457200"/>
          </a:xfrm>
          <a:prstGeom prst="rect">
            <a:avLst/>
          </a:prstGeom>
        </p:spPr>
        <p:txBody>
          <a:bodyPr vert="horz" lIns="91440" tIns="45720" rIns="91440" bIns="45720" rtlCol="0" anchor="b"/>
          <a:lstStyle>
            <a:lvl1pPr algn="ctr">
              <a:defRPr sz="1200">
                <a:latin typeface="Threespin-CondLight" panose="020B0506020101010102" pitchFamily="34" charset="0"/>
              </a:defRPr>
            </a:lvl1pPr>
          </a:lstStyle>
          <a:p>
            <a:endParaRPr lang="de-DE"/>
          </a:p>
        </p:txBody>
      </p:sp>
      <p:sp>
        <p:nvSpPr>
          <p:cNvPr id="7" name="Foliennummernplatzhalter 6"/>
          <p:cNvSpPr>
            <a:spLocks noGrp="1"/>
          </p:cNvSpPr>
          <p:nvPr>
            <p:ph type="sldNum" sz="quarter" idx="5"/>
          </p:nvPr>
        </p:nvSpPr>
        <p:spPr>
          <a:xfrm>
            <a:off x="5780315" y="8621524"/>
            <a:ext cx="738642" cy="457200"/>
          </a:xfrm>
          <a:prstGeom prst="rect">
            <a:avLst/>
          </a:prstGeom>
        </p:spPr>
        <p:txBody>
          <a:bodyPr vert="horz" lIns="91440" tIns="45720" rIns="91440" bIns="45720" rtlCol="0" anchor="b"/>
          <a:lstStyle>
            <a:lvl1pPr algn="r">
              <a:defRPr sz="1200">
                <a:latin typeface="Threespin-CondLight" panose="020B0506020101010102" pitchFamily="34" charset="0"/>
              </a:defRPr>
            </a:lvl1pPr>
          </a:lstStyle>
          <a:p>
            <a:fld id="{FDD83506-4C09-764D-889C-138EA207E59D}" type="slidenum">
              <a:rPr lang="de-DE" smtClean="0"/>
              <a:pPr/>
              <a:t>‹Nr.›</a:t>
            </a:fld>
            <a:endParaRPr lang="de-DE"/>
          </a:p>
        </p:txBody>
      </p:sp>
      <p:pic>
        <p:nvPicPr>
          <p:cNvPr id="8" name="Logo">
            <a:extLst>
              <a:ext uri="{FF2B5EF4-FFF2-40B4-BE49-F238E27FC236}">
                <a16:creationId xmlns:a16="http://schemas.microsoft.com/office/drawing/2014/main" id="{B1159E1E-A733-CA41-E37D-C132EA6115F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1000" y="8639256"/>
            <a:ext cx="717319" cy="378585"/>
          </a:xfrm>
          <a:prstGeom prst="rect">
            <a:avLst/>
          </a:prstGeom>
        </p:spPr>
      </p:pic>
    </p:spTree>
    <p:extLst>
      <p:ext uri="{BB962C8B-B14F-4D97-AF65-F5344CB8AC3E}">
        <p14:creationId xmlns:p14="http://schemas.microsoft.com/office/powerpoint/2010/main" val="2296944069"/>
      </p:ext>
    </p:extLst>
  </p:cSld>
  <p:clrMap bg1="lt1" tx1="dk1" bg2="lt2" tx2="dk2" accent1="accent1" accent2="accent2" accent3="accent3" accent4="accent4" accent5="accent5" accent6="accent6" hlink="hlink" folHlink="folHlink"/>
  <p:hf hdr="0" ftr="0" dt="0"/>
  <p:notesStyle>
    <a:lvl1pPr marL="0" algn="l" defTabSz="701825" rtl="0" eaLnBrk="1" latinLnBrk="0" hangingPunct="1">
      <a:defRPr sz="1898" kern="1200">
        <a:solidFill>
          <a:schemeClr val="tx1"/>
        </a:solidFill>
        <a:latin typeface="Threespin-CondLight" panose="020B0506020101010102" pitchFamily="34" charset="0"/>
        <a:ea typeface="+mn-ea"/>
        <a:cs typeface="+mn-cs"/>
      </a:defRPr>
    </a:lvl1pPr>
    <a:lvl2pPr marL="701825" algn="l" defTabSz="701825" rtl="0" eaLnBrk="1" latinLnBrk="0" hangingPunct="1">
      <a:defRPr sz="1898" kern="1200">
        <a:solidFill>
          <a:schemeClr val="tx1"/>
        </a:solidFill>
        <a:latin typeface="Threespin-CondLight" panose="020B0506020101010102" pitchFamily="34" charset="0"/>
        <a:ea typeface="+mn-ea"/>
        <a:cs typeface="+mn-cs"/>
      </a:defRPr>
    </a:lvl2pPr>
    <a:lvl3pPr marL="1403648" algn="l" defTabSz="701825" rtl="0" eaLnBrk="1" latinLnBrk="0" hangingPunct="1">
      <a:defRPr sz="1898" kern="1200">
        <a:solidFill>
          <a:schemeClr val="tx1"/>
        </a:solidFill>
        <a:latin typeface="Threespin-CondLight" panose="020B0506020101010102" pitchFamily="34" charset="0"/>
        <a:ea typeface="+mn-ea"/>
        <a:cs typeface="+mn-cs"/>
      </a:defRPr>
    </a:lvl3pPr>
    <a:lvl4pPr marL="2105474" algn="l" defTabSz="701825" rtl="0" eaLnBrk="1" latinLnBrk="0" hangingPunct="1">
      <a:defRPr sz="1898" kern="1200">
        <a:solidFill>
          <a:schemeClr val="tx1"/>
        </a:solidFill>
        <a:latin typeface="Threespin-CondLight" panose="020B0506020101010102" pitchFamily="34" charset="0"/>
        <a:ea typeface="+mn-ea"/>
        <a:cs typeface="+mn-cs"/>
      </a:defRPr>
    </a:lvl4pPr>
    <a:lvl5pPr marL="2807299" algn="l" defTabSz="701825" rtl="0" eaLnBrk="1" latinLnBrk="0" hangingPunct="1">
      <a:defRPr sz="1898" kern="1200">
        <a:solidFill>
          <a:schemeClr val="tx1"/>
        </a:solidFill>
        <a:latin typeface="Threespin-CondLight" panose="020B0506020101010102" pitchFamily="34" charset="0"/>
        <a:ea typeface="+mn-ea"/>
        <a:cs typeface="+mn-cs"/>
      </a:defRPr>
    </a:lvl5pPr>
    <a:lvl6pPr marL="3509124" algn="l" defTabSz="701825" rtl="0" eaLnBrk="1" latinLnBrk="0" hangingPunct="1">
      <a:defRPr sz="1898" kern="1200">
        <a:solidFill>
          <a:schemeClr val="tx1"/>
        </a:solidFill>
        <a:latin typeface="+mn-lt"/>
        <a:ea typeface="+mn-ea"/>
        <a:cs typeface="+mn-cs"/>
      </a:defRPr>
    </a:lvl6pPr>
    <a:lvl7pPr marL="4210949" algn="l" defTabSz="701825" rtl="0" eaLnBrk="1" latinLnBrk="0" hangingPunct="1">
      <a:defRPr sz="1898" kern="1200">
        <a:solidFill>
          <a:schemeClr val="tx1"/>
        </a:solidFill>
        <a:latin typeface="+mn-lt"/>
        <a:ea typeface="+mn-ea"/>
        <a:cs typeface="+mn-cs"/>
      </a:defRPr>
    </a:lvl7pPr>
    <a:lvl8pPr marL="4912774" algn="l" defTabSz="701825" rtl="0" eaLnBrk="1" latinLnBrk="0" hangingPunct="1">
      <a:defRPr sz="1898" kern="1200">
        <a:solidFill>
          <a:schemeClr val="tx1"/>
        </a:solidFill>
        <a:latin typeface="+mn-lt"/>
        <a:ea typeface="+mn-ea"/>
        <a:cs typeface="+mn-cs"/>
      </a:defRPr>
    </a:lvl8pPr>
    <a:lvl9pPr marL="5614600" algn="l" defTabSz="701825" rtl="0" eaLnBrk="1" latinLnBrk="0" hangingPunct="1">
      <a:defRPr sz="189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DD83506-4C09-764D-889C-138EA207E59D}" type="slidenum">
              <a:rPr lang="de-DE" smtClean="0"/>
              <a:t>1</a:t>
            </a:fld>
            <a:endParaRPr lang="de-DE"/>
          </a:p>
        </p:txBody>
      </p:sp>
    </p:spTree>
    <p:extLst>
      <p:ext uri="{BB962C8B-B14F-4D97-AF65-F5344CB8AC3E}">
        <p14:creationId xmlns:p14="http://schemas.microsoft.com/office/powerpoint/2010/main" val="1816098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998BE-5778-4FA4-1700-E1F104DFAA1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8F59C8A-B7FF-C7EA-0FB3-987B66611DB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B7CC912-8DD6-9DB4-C9BC-E2C52EBDDE9F}"/>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F3893782-8DD6-070B-F2B8-66224C0F4199}"/>
              </a:ext>
            </a:extLst>
          </p:cNvPr>
          <p:cNvSpPr>
            <a:spLocks noGrp="1"/>
          </p:cNvSpPr>
          <p:nvPr>
            <p:ph type="sldNum" sz="quarter" idx="5"/>
          </p:nvPr>
        </p:nvSpPr>
        <p:spPr/>
        <p:txBody>
          <a:bodyPr/>
          <a:lstStyle/>
          <a:p>
            <a:fld id="{FDD83506-4C09-764D-889C-138EA207E59D}" type="slidenum">
              <a:rPr lang="de-DE" smtClean="0"/>
              <a:t>20</a:t>
            </a:fld>
            <a:endParaRPr lang="de-DE"/>
          </a:p>
        </p:txBody>
      </p:sp>
    </p:spTree>
    <p:extLst>
      <p:ext uri="{BB962C8B-B14F-4D97-AF65-F5344CB8AC3E}">
        <p14:creationId xmlns:p14="http://schemas.microsoft.com/office/powerpoint/2010/main" val="3065439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DD83506-4C09-764D-889C-138EA207E59D}" type="slidenum">
              <a:rPr lang="de-DE" smtClean="0"/>
              <a:pPr/>
              <a:t>38</a:t>
            </a:fld>
            <a:endParaRPr lang="de-DE"/>
          </a:p>
        </p:txBody>
      </p:sp>
    </p:spTree>
    <p:extLst>
      <p:ext uri="{BB962C8B-B14F-4D97-AF65-F5344CB8AC3E}">
        <p14:creationId xmlns:p14="http://schemas.microsoft.com/office/powerpoint/2010/main" val="3153634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DD83506-4C09-764D-889C-138EA207E59D}" type="slidenum">
              <a:rPr lang="de-DE" smtClean="0"/>
              <a:t>42</a:t>
            </a:fld>
            <a:endParaRPr lang="de-DE"/>
          </a:p>
        </p:txBody>
      </p:sp>
    </p:spTree>
    <p:extLst>
      <p:ext uri="{BB962C8B-B14F-4D97-AF65-F5344CB8AC3E}">
        <p14:creationId xmlns:p14="http://schemas.microsoft.com/office/powerpoint/2010/main" val="2771307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DD83506-4C09-764D-889C-138EA207E59D}" type="slidenum">
              <a:rPr lang="de-DE" smtClean="0"/>
              <a:t>45</a:t>
            </a:fld>
            <a:endParaRPr lang="de-DE"/>
          </a:p>
        </p:txBody>
      </p:sp>
    </p:spTree>
    <p:extLst>
      <p:ext uri="{BB962C8B-B14F-4D97-AF65-F5344CB8AC3E}">
        <p14:creationId xmlns:p14="http://schemas.microsoft.com/office/powerpoint/2010/main" val="78972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DD83506-4C09-764D-889C-138EA207E59D}" type="slidenum">
              <a:rPr lang="de-DE" smtClean="0"/>
              <a:t>48</a:t>
            </a:fld>
            <a:endParaRPr lang="de-DE"/>
          </a:p>
        </p:txBody>
      </p:sp>
    </p:spTree>
    <p:extLst>
      <p:ext uri="{BB962C8B-B14F-4D97-AF65-F5344CB8AC3E}">
        <p14:creationId xmlns:p14="http://schemas.microsoft.com/office/powerpoint/2010/main" val="3981064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8" Type="http://schemas.openxmlformats.org/officeDocument/2006/relationships/hyperlink" Target="https://www.3spin-learning.com/" TargetMode="External"/><Relationship Id="rId3" Type="http://schemas.openxmlformats.org/officeDocument/2006/relationships/image" Target="../media/image4.svg"/><Relationship Id="rId7" Type="http://schemas.openxmlformats.org/officeDocument/2006/relationships/image" Target="../media/image16.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10" Type="http://schemas.openxmlformats.org/officeDocument/2006/relationships/image" Target="../media/image18.svg"/><Relationship Id="rId4" Type="http://schemas.openxmlformats.org/officeDocument/2006/relationships/image" Target="../media/image13.png"/><Relationship Id="rId9" Type="http://schemas.openxmlformats.org/officeDocument/2006/relationships/image" Target="../media/image17.png"/></Relationships>
</file>

<file path=ppt/slideLayouts/_rels/slideLayout31.xml.rels><?xml version="1.0" encoding="UTF-8" standalone="yes"?>
<Relationships xmlns="http://schemas.openxmlformats.org/package/2006/relationships"><Relationship Id="rId8" Type="http://schemas.openxmlformats.org/officeDocument/2006/relationships/hyperlink" Target="https://www.3spin-learning.com/" TargetMode="External"/><Relationship Id="rId3" Type="http://schemas.openxmlformats.org/officeDocument/2006/relationships/image" Target="../media/image4.svg"/><Relationship Id="rId7" Type="http://schemas.openxmlformats.org/officeDocument/2006/relationships/image" Target="../media/image16.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10" Type="http://schemas.openxmlformats.org/officeDocument/2006/relationships/image" Target="../media/image18.svg"/><Relationship Id="rId4" Type="http://schemas.openxmlformats.org/officeDocument/2006/relationships/image" Target="../media/image13.png"/><Relationship Id="rId9" Type="http://schemas.openxmlformats.org/officeDocument/2006/relationships/image" Target="../media/image1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Anthrazit">
    <p:spTree>
      <p:nvGrpSpPr>
        <p:cNvPr id="1" name=""/>
        <p:cNvGrpSpPr/>
        <p:nvPr/>
      </p:nvGrpSpPr>
      <p:grpSpPr>
        <a:xfrm>
          <a:off x="0" y="0"/>
          <a:ext cx="0" cy="0"/>
          <a:chOff x="0" y="0"/>
          <a:chExt cx="0" cy="0"/>
        </a:xfrm>
      </p:grpSpPr>
      <p:sp>
        <p:nvSpPr>
          <p:cNvPr id="6" name="Fußzeilenplatzhalter 9">
            <a:extLst>
              <a:ext uri="{FF2B5EF4-FFF2-40B4-BE49-F238E27FC236}">
                <a16:creationId xmlns:a16="http://schemas.microsoft.com/office/drawing/2014/main" id="{3F681B85-16EA-1F88-D0B1-7D636FDA5EA3}"/>
              </a:ext>
            </a:extLst>
          </p:cNvPr>
          <p:cNvSpPr>
            <a:spLocks noGrp="1"/>
          </p:cNvSpPr>
          <p:nvPr>
            <p:ph type="ftr" sz="quarter" idx="3"/>
          </p:nvPr>
        </p:nvSpPr>
        <p:spPr>
          <a:xfrm>
            <a:off x="4850563" y="10006842"/>
            <a:ext cx="8986554" cy="474827"/>
          </a:xfrm>
          <a:prstGeom prst="rect">
            <a:avLst/>
          </a:prstGeom>
        </p:spPr>
        <p:txBody>
          <a:bodyPr vert="horz" lIns="91440" tIns="45720" rIns="91440" bIns="45720" rtlCol="0" anchor="ctr"/>
          <a:lstStyle>
            <a:lvl1pPr algn="ctr">
              <a:defRPr lang="de-DE" sz="1400" kern="1200">
                <a:solidFill>
                  <a:srgbClr val="2F3D3E"/>
                </a:solidFill>
                <a:latin typeface="Threespin-CondLight" panose="020B0506020101010102" pitchFamily="34" charset="0"/>
                <a:ea typeface="+mn-ea"/>
                <a:cs typeface="+mn-cs"/>
              </a:defRPr>
            </a:lvl1pPr>
          </a:lstStyle>
          <a:p>
            <a:endParaRPr lang="de-DE"/>
          </a:p>
        </p:txBody>
      </p:sp>
      <p:sp>
        <p:nvSpPr>
          <p:cNvPr id="7" name="Foliennummernplatzhalter 10">
            <a:extLst>
              <a:ext uri="{FF2B5EF4-FFF2-40B4-BE49-F238E27FC236}">
                <a16:creationId xmlns:a16="http://schemas.microsoft.com/office/drawing/2014/main" id="{83B38DCA-8322-6A92-36D0-6F8C9B72A1D6}"/>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21" name="Titel 20">
            <a:extLst>
              <a:ext uri="{FF2B5EF4-FFF2-40B4-BE49-F238E27FC236}">
                <a16:creationId xmlns:a16="http://schemas.microsoft.com/office/drawing/2014/main" id="{BC5E1A19-8392-350C-3084-70CE34CADE4A}"/>
              </a:ext>
            </a:extLst>
          </p:cNvPr>
          <p:cNvSpPr>
            <a:spLocks noGrp="1"/>
          </p:cNvSpPr>
          <p:nvPr>
            <p:ph type="title"/>
          </p:nvPr>
        </p:nvSpPr>
        <p:spPr>
          <a:xfrm>
            <a:off x="1233134" y="1364883"/>
            <a:ext cx="16176863" cy="880477"/>
          </a:xfrm>
          <a:prstGeom prst="rect">
            <a:avLst/>
          </a:prstGeom>
        </p:spPr>
        <p:txBody>
          <a:bodyPr/>
          <a:lstStyle>
            <a:lvl1pPr>
              <a:defRPr/>
            </a:lvl1pPr>
          </a:lstStyle>
          <a:p>
            <a:r>
              <a:rPr lang="de-DE"/>
              <a:t>Mastertitelformat bearbeiten</a:t>
            </a:r>
          </a:p>
        </p:txBody>
      </p:sp>
      <p:sp>
        <p:nvSpPr>
          <p:cNvPr id="25" name="Textplatzhalter 24">
            <a:extLst>
              <a:ext uri="{FF2B5EF4-FFF2-40B4-BE49-F238E27FC236}">
                <a16:creationId xmlns:a16="http://schemas.microsoft.com/office/drawing/2014/main" id="{C10010C2-238E-7437-34CC-11A274B9EC9E}"/>
              </a:ext>
            </a:extLst>
          </p:cNvPr>
          <p:cNvSpPr>
            <a:spLocks noGrp="1"/>
          </p:cNvSpPr>
          <p:nvPr>
            <p:ph type="body" sz="quarter" idx="10" hasCustomPrompt="1"/>
          </p:nvPr>
        </p:nvSpPr>
        <p:spPr>
          <a:xfrm>
            <a:off x="1233954" y="770241"/>
            <a:ext cx="16176862" cy="578601"/>
          </a:xfrm>
        </p:spPr>
        <p:txBody>
          <a:bodyPr/>
          <a:lstStyle>
            <a:lvl1pPr marL="0" indent="0">
              <a:buNone/>
              <a:defRPr sz="2800">
                <a:solidFill>
                  <a:schemeClr val="accent4"/>
                </a:solidFill>
              </a:defRPr>
            </a:lvl1pPr>
          </a:lstStyle>
          <a:p>
            <a:pPr lvl="0"/>
            <a:r>
              <a:rPr lang="de-DE"/>
              <a:t>Optionaler Untertitel</a:t>
            </a:r>
          </a:p>
        </p:txBody>
      </p:sp>
      <p:sp>
        <p:nvSpPr>
          <p:cNvPr id="10" name="Textplatzhalter 2">
            <a:extLst>
              <a:ext uri="{FF2B5EF4-FFF2-40B4-BE49-F238E27FC236}">
                <a16:creationId xmlns:a16="http://schemas.microsoft.com/office/drawing/2014/main" id="{DCD9DAC7-C8AB-C62D-DC0D-AE57A2E9AF00}"/>
              </a:ext>
            </a:extLst>
          </p:cNvPr>
          <p:cNvSpPr>
            <a:spLocks noGrp="1"/>
          </p:cNvSpPr>
          <p:nvPr>
            <p:ph idx="1"/>
          </p:nvPr>
        </p:nvSpPr>
        <p:spPr>
          <a:xfrm>
            <a:off x="1218118" y="2336708"/>
            <a:ext cx="16063408" cy="7460064"/>
          </a:xfrm>
          <a:prstGeom prst="rect">
            <a:avLst/>
          </a:prstGeom>
        </p:spPr>
        <p:txBody>
          <a:bodyPr vert="horz" lIns="140442" tIns="70221" rIns="140442" bIns="70221"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68174185"/>
      </p:ext>
    </p:extLst>
  </p:cSld>
  <p:clrMapOvr>
    <a:masterClrMapping/>
  </p:clrMapOvr>
  <p:extLst>
    <p:ext uri="{DCECCB84-F9BA-43D5-87BE-67443E8EF086}">
      <p15:sldGuideLst xmlns:p15="http://schemas.microsoft.com/office/powerpoint/2012/main">
        <p15:guide id="1" orient="horz" pos="331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mit Bild, cyan, 50:50">
    <p:spTree>
      <p:nvGrpSpPr>
        <p:cNvPr id="1" name=""/>
        <p:cNvGrpSpPr/>
        <p:nvPr/>
      </p:nvGrpSpPr>
      <p:grpSpPr>
        <a:xfrm>
          <a:off x="0" y="0"/>
          <a:ext cx="0" cy="0"/>
          <a:chOff x="0" y="0"/>
          <a:chExt cx="0" cy="0"/>
        </a:xfrm>
      </p:grpSpPr>
      <p:sp>
        <p:nvSpPr>
          <p:cNvPr id="15" name="Bildplatzhalter 14">
            <a:extLst>
              <a:ext uri="{FF2B5EF4-FFF2-40B4-BE49-F238E27FC236}">
                <a16:creationId xmlns:a16="http://schemas.microsoft.com/office/drawing/2014/main" id="{7AAFBC49-64F8-BC60-DF5D-AE91B48A8973}"/>
              </a:ext>
            </a:extLst>
          </p:cNvPr>
          <p:cNvSpPr>
            <a:spLocks noGrp="1"/>
          </p:cNvSpPr>
          <p:nvPr>
            <p:ph type="pic" sz="quarter" idx="10"/>
          </p:nvPr>
        </p:nvSpPr>
        <p:spPr>
          <a:xfrm>
            <a:off x="8995816" y="0"/>
            <a:ext cx="9723984" cy="10529888"/>
          </a:xfrm>
          <a:custGeom>
            <a:avLst/>
            <a:gdLst>
              <a:gd name="connsiteX0" fmla="*/ 367217 w 9723984"/>
              <a:gd name="connsiteY0" fmla="*/ 0 h 10529888"/>
              <a:gd name="connsiteX1" fmla="*/ 9723984 w 9723984"/>
              <a:gd name="connsiteY1" fmla="*/ 0 h 10529888"/>
              <a:gd name="connsiteX2" fmla="*/ 9723984 w 9723984"/>
              <a:gd name="connsiteY2" fmla="*/ 10529888 h 10529888"/>
              <a:gd name="connsiteX3" fmla="*/ 0 w 9723984"/>
              <a:gd name="connsiteY3" fmla="*/ 10529888 h 10529888"/>
              <a:gd name="connsiteX4" fmla="*/ 31736 w 9723984"/>
              <a:gd name="connsiteY4" fmla="*/ 10086720 h 10529888"/>
              <a:gd name="connsiteX5" fmla="*/ 272648 w 9723984"/>
              <a:gd name="connsiteY5" fmla="*/ 5274812 h 10529888"/>
              <a:gd name="connsiteX6" fmla="*/ 367985 w 9723984"/>
              <a:gd name="connsiteY6" fmla="*/ 457821 h 1052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23984" h="10529888">
                <a:moveTo>
                  <a:pt x="367217" y="0"/>
                </a:moveTo>
                <a:lnTo>
                  <a:pt x="9723984" y="0"/>
                </a:lnTo>
                <a:lnTo>
                  <a:pt x="9723984" y="10529888"/>
                </a:lnTo>
                <a:lnTo>
                  <a:pt x="0" y="10529888"/>
                </a:lnTo>
                <a:lnTo>
                  <a:pt x="31736" y="10086720"/>
                </a:lnTo>
                <a:cubicBezTo>
                  <a:pt x="132151" y="8567488"/>
                  <a:pt x="214102" y="6951355"/>
                  <a:pt x="272648" y="5274812"/>
                </a:cubicBezTo>
                <a:cubicBezTo>
                  <a:pt x="331194" y="3598269"/>
                  <a:pt x="362179" y="1980356"/>
                  <a:pt x="367985" y="457821"/>
                </a:cubicBezTo>
                <a:close/>
              </a:path>
            </a:pathLst>
          </a:custGeom>
        </p:spPr>
        <p:txBody>
          <a:bodyPr wrap="square">
            <a:noAutofit/>
          </a:bodyPr>
          <a:lstStyle/>
          <a:p>
            <a:r>
              <a:rPr lang="de-DE"/>
              <a:t>Bild durch Klicken auf Symbol hinzufügen</a:t>
            </a:r>
          </a:p>
        </p:txBody>
      </p:sp>
      <p:sp>
        <p:nvSpPr>
          <p:cNvPr id="7" name="Foliennummernplatzhalter 10">
            <a:extLst>
              <a:ext uri="{FF2B5EF4-FFF2-40B4-BE49-F238E27FC236}">
                <a16:creationId xmlns:a16="http://schemas.microsoft.com/office/drawing/2014/main" id="{E1C4CD83-7EDE-E3A3-6552-3372F7084F34}"/>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10" name="Rechteck 9">
            <a:extLst>
              <a:ext uri="{FF2B5EF4-FFF2-40B4-BE49-F238E27FC236}">
                <a16:creationId xmlns:a16="http://schemas.microsoft.com/office/drawing/2014/main" id="{740E1022-097F-0CEB-4687-79005EBE23C2}"/>
              </a:ext>
            </a:extLst>
          </p:cNvPr>
          <p:cNvSpPr/>
          <p:nvPr userDrawn="1"/>
        </p:nvSpPr>
        <p:spPr>
          <a:xfrm>
            <a:off x="1" y="0"/>
            <a:ext cx="8539988" cy="10540255"/>
          </a:xfrm>
          <a:prstGeom prst="rect">
            <a:avLst/>
          </a:prstGeom>
          <a:solidFill>
            <a:srgbClr val="0098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18"/>
          </a:p>
        </p:txBody>
      </p:sp>
      <p:sp>
        <p:nvSpPr>
          <p:cNvPr id="16" name="Ellipse 15">
            <a:extLst>
              <a:ext uri="{FF2B5EF4-FFF2-40B4-BE49-F238E27FC236}">
                <a16:creationId xmlns:a16="http://schemas.microsoft.com/office/drawing/2014/main" id="{F5C848A4-4F8B-999F-18D9-5BD5536C5179}"/>
              </a:ext>
            </a:extLst>
          </p:cNvPr>
          <p:cNvSpPr/>
          <p:nvPr userDrawn="1"/>
        </p:nvSpPr>
        <p:spPr>
          <a:xfrm rot="5520000">
            <a:off x="-8565942" y="3629005"/>
            <a:ext cx="32431899" cy="3240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18">
              <a:solidFill>
                <a:schemeClr val="bg1"/>
              </a:solidFill>
            </a:endParaRPr>
          </a:p>
        </p:txBody>
      </p:sp>
      <p:sp>
        <p:nvSpPr>
          <p:cNvPr id="9" name="Inhaltsplatzhalter 2">
            <a:extLst>
              <a:ext uri="{FF2B5EF4-FFF2-40B4-BE49-F238E27FC236}">
                <a16:creationId xmlns:a16="http://schemas.microsoft.com/office/drawing/2014/main" id="{712CFA4E-0514-447A-B4E6-3E5647454893}"/>
              </a:ext>
            </a:extLst>
          </p:cNvPr>
          <p:cNvSpPr>
            <a:spLocks noGrp="1"/>
          </p:cNvSpPr>
          <p:nvPr>
            <p:ph idx="18"/>
          </p:nvPr>
        </p:nvSpPr>
        <p:spPr>
          <a:xfrm>
            <a:off x="1263315" y="3388659"/>
            <a:ext cx="6942222" cy="5793688"/>
          </a:xfrm>
        </p:spPr>
        <p:txBody>
          <a:bodyPr/>
          <a:lstStyle>
            <a:lvl1pPr marL="526648" indent="-526648" algn="l" defTabSz="702198" rtl="0" eaLnBrk="1" latinLnBrk="0" hangingPunct="1">
              <a:lnSpc>
                <a:spcPct val="100000"/>
              </a:lnSpc>
              <a:spcBef>
                <a:spcPts val="576"/>
              </a:spcBef>
              <a:spcAft>
                <a:spcPts val="0"/>
              </a:spcAft>
              <a:buFont typeface="Arial"/>
              <a:buChar char="•"/>
              <a:defRPr lang="de-DE" sz="2400" kern="1200" dirty="0">
                <a:solidFill>
                  <a:schemeClr val="bg1"/>
                </a:solidFill>
                <a:latin typeface="+mn-lt"/>
                <a:ea typeface="+mn-ea"/>
                <a:cs typeface="+mn-cs"/>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Mastertextformat bearbeiten</a:t>
            </a:r>
          </a:p>
        </p:txBody>
      </p:sp>
      <p:sp>
        <p:nvSpPr>
          <p:cNvPr id="12" name="Titel 20">
            <a:extLst>
              <a:ext uri="{FF2B5EF4-FFF2-40B4-BE49-F238E27FC236}">
                <a16:creationId xmlns:a16="http://schemas.microsoft.com/office/drawing/2014/main" id="{1F3AE8CD-5DFC-57C0-2A13-65541D00782F}"/>
              </a:ext>
            </a:extLst>
          </p:cNvPr>
          <p:cNvSpPr>
            <a:spLocks noGrp="1"/>
          </p:cNvSpPr>
          <p:nvPr>
            <p:ph type="title"/>
          </p:nvPr>
        </p:nvSpPr>
        <p:spPr>
          <a:xfrm>
            <a:off x="1233135" y="1364883"/>
            <a:ext cx="7762682" cy="1619141"/>
          </a:xfrm>
          <a:prstGeom prst="rect">
            <a:avLst/>
          </a:prstGeom>
        </p:spPr>
        <p:txBody>
          <a:bodyPr/>
          <a:lstStyle>
            <a:lvl1pPr>
              <a:defRPr>
                <a:solidFill>
                  <a:schemeClr val="bg1"/>
                </a:solidFill>
              </a:defRPr>
            </a:lvl1pPr>
          </a:lstStyle>
          <a:p>
            <a:r>
              <a:rPr lang="de-DE"/>
              <a:t>Mastertitelformat bearbeiten</a:t>
            </a:r>
          </a:p>
        </p:txBody>
      </p:sp>
      <p:pic>
        <p:nvPicPr>
          <p:cNvPr id="2" name="Grafik 1">
            <a:extLst>
              <a:ext uri="{FF2B5EF4-FFF2-40B4-BE49-F238E27FC236}">
                <a16:creationId xmlns:a16="http://schemas.microsoft.com/office/drawing/2014/main" id="{09553A61-0B6C-D772-45BF-7A10761F734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8650" y="9901699"/>
            <a:ext cx="863894" cy="455946"/>
          </a:xfrm>
          <a:prstGeom prst="rect">
            <a:avLst/>
          </a:prstGeom>
        </p:spPr>
      </p:pic>
    </p:spTree>
    <p:extLst>
      <p:ext uri="{BB962C8B-B14F-4D97-AF65-F5344CB8AC3E}">
        <p14:creationId xmlns:p14="http://schemas.microsoft.com/office/powerpoint/2010/main" val="2455208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mit Bild, weiß, 50:50">
    <p:spTree>
      <p:nvGrpSpPr>
        <p:cNvPr id="1" name=""/>
        <p:cNvGrpSpPr/>
        <p:nvPr/>
      </p:nvGrpSpPr>
      <p:grpSpPr>
        <a:xfrm>
          <a:off x="0" y="0"/>
          <a:ext cx="0" cy="0"/>
          <a:chOff x="0" y="0"/>
          <a:chExt cx="0" cy="0"/>
        </a:xfrm>
      </p:grpSpPr>
      <p:sp>
        <p:nvSpPr>
          <p:cNvPr id="15" name="Bildplatzhalter 14">
            <a:extLst>
              <a:ext uri="{FF2B5EF4-FFF2-40B4-BE49-F238E27FC236}">
                <a16:creationId xmlns:a16="http://schemas.microsoft.com/office/drawing/2014/main" id="{7AAFBC49-64F8-BC60-DF5D-AE91B48A8973}"/>
              </a:ext>
            </a:extLst>
          </p:cNvPr>
          <p:cNvSpPr>
            <a:spLocks noGrp="1"/>
          </p:cNvSpPr>
          <p:nvPr>
            <p:ph type="pic" sz="quarter" idx="10"/>
          </p:nvPr>
        </p:nvSpPr>
        <p:spPr>
          <a:xfrm>
            <a:off x="8995816" y="0"/>
            <a:ext cx="9723984" cy="10529888"/>
          </a:xfrm>
          <a:custGeom>
            <a:avLst/>
            <a:gdLst>
              <a:gd name="connsiteX0" fmla="*/ 367217 w 9723984"/>
              <a:gd name="connsiteY0" fmla="*/ 0 h 10529888"/>
              <a:gd name="connsiteX1" fmla="*/ 9723984 w 9723984"/>
              <a:gd name="connsiteY1" fmla="*/ 0 h 10529888"/>
              <a:gd name="connsiteX2" fmla="*/ 9723984 w 9723984"/>
              <a:gd name="connsiteY2" fmla="*/ 10529888 h 10529888"/>
              <a:gd name="connsiteX3" fmla="*/ 0 w 9723984"/>
              <a:gd name="connsiteY3" fmla="*/ 10529888 h 10529888"/>
              <a:gd name="connsiteX4" fmla="*/ 31736 w 9723984"/>
              <a:gd name="connsiteY4" fmla="*/ 10086720 h 10529888"/>
              <a:gd name="connsiteX5" fmla="*/ 272648 w 9723984"/>
              <a:gd name="connsiteY5" fmla="*/ 5274812 h 10529888"/>
              <a:gd name="connsiteX6" fmla="*/ 367985 w 9723984"/>
              <a:gd name="connsiteY6" fmla="*/ 457821 h 1052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23984" h="10529888">
                <a:moveTo>
                  <a:pt x="367217" y="0"/>
                </a:moveTo>
                <a:lnTo>
                  <a:pt x="9723984" y="0"/>
                </a:lnTo>
                <a:lnTo>
                  <a:pt x="9723984" y="10529888"/>
                </a:lnTo>
                <a:lnTo>
                  <a:pt x="0" y="10529888"/>
                </a:lnTo>
                <a:lnTo>
                  <a:pt x="31736" y="10086720"/>
                </a:lnTo>
                <a:cubicBezTo>
                  <a:pt x="132151" y="8567488"/>
                  <a:pt x="214102" y="6951355"/>
                  <a:pt x="272648" y="5274812"/>
                </a:cubicBezTo>
                <a:cubicBezTo>
                  <a:pt x="331194" y="3598269"/>
                  <a:pt x="362179" y="1980356"/>
                  <a:pt x="367985" y="457821"/>
                </a:cubicBezTo>
                <a:close/>
              </a:path>
            </a:pathLst>
          </a:custGeom>
        </p:spPr>
        <p:txBody>
          <a:bodyPr wrap="square">
            <a:noAutofit/>
          </a:bodyPr>
          <a:lstStyle/>
          <a:p>
            <a:r>
              <a:rPr lang="de-DE"/>
              <a:t>Bild durch Klicken auf Symbol hinzufügen</a:t>
            </a:r>
          </a:p>
        </p:txBody>
      </p:sp>
      <p:sp>
        <p:nvSpPr>
          <p:cNvPr id="7" name="Foliennummernplatzhalter 10">
            <a:extLst>
              <a:ext uri="{FF2B5EF4-FFF2-40B4-BE49-F238E27FC236}">
                <a16:creationId xmlns:a16="http://schemas.microsoft.com/office/drawing/2014/main" id="{E1C4CD83-7EDE-E3A3-6552-3372F7084F34}"/>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10" name="Rechteck 9">
            <a:extLst>
              <a:ext uri="{FF2B5EF4-FFF2-40B4-BE49-F238E27FC236}">
                <a16:creationId xmlns:a16="http://schemas.microsoft.com/office/drawing/2014/main" id="{740E1022-097F-0CEB-4687-79005EBE23C2}"/>
              </a:ext>
            </a:extLst>
          </p:cNvPr>
          <p:cNvSpPr/>
          <p:nvPr userDrawn="1"/>
        </p:nvSpPr>
        <p:spPr>
          <a:xfrm>
            <a:off x="1" y="0"/>
            <a:ext cx="8539988" cy="105402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18"/>
          </a:p>
        </p:txBody>
      </p:sp>
      <p:sp>
        <p:nvSpPr>
          <p:cNvPr id="16" name="Ellipse 15">
            <a:extLst>
              <a:ext uri="{FF2B5EF4-FFF2-40B4-BE49-F238E27FC236}">
                <a16:creationId xmlns:a16="http://schemas.microsoft.com/office/drawing/2014/main" id="{F5C848A4-4F8B-999F-18D9-5BD5536C5179}"/>
              </a:ext>
            </a:extLst>
          </p:cNvPr>
          <p:cNvSpPr/>
          <p:nvPr userDrawn="1"/>
        </p:nvSpPr>
        <p:spPr>
          <a:xfrm rot="5520000">
            <a:off x="-8565942" y="3629005"/>
            <a:ext cx="32431899" cy="32400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18">
              <a:solidFill>
                <a:schemeClr val="bg1"/>
              </a:solidFill>
            </a:endParaRPr>
          </a:p>
        </p:txBody>
      </p:sp>
      <p:sp>
        <p:nvSpPr>
          <p:cNvPr id="14" name="Inhaltsplatzhalter 2">
            <a:extLst>
              <a:ext uri="{FF2B5EF4-FFF2-40B4-BE49-F238E27FC236}">
                <a16:creationId xmlns:a16="http://schemas.microsoft.com/office/drawing/2014/main" id="{B0C1ACF2-6802-54B9-F3C1-79810C0DB636}"/>
              </a:ext>
            </a:extLst>
          </p:cNvPr>
          <p:cNvSpPr>
            <a:spLocks noGrp="1"/>
          </p:cNvSpPr>
          <p:nvPr>
            <p:ph idx="18"/>
          </p:nvPr>
        </p:nvSpPr>
        <p:spPr>
          <a:xfrm>
            <a:off x="1263315" y="3388659"/>
            <a:ext cx="6942222" cy="5793688"/>
          </a:xfrm>
        </p:spPr>
        <p:txBody>
          <a:bodyPr/>
          <a:lstStyle>
            <a:lvl1pPr marL="526648" indent="-526648" algn="l" defTabSz="702198" rtl="0" eaLnBrk="1" latinLnBrk="0" hangingPunct="1">
              <a:lnSpc>
                <a:spcPct val="100000"/>
              </a:lnSpc>
              <a:spcBef>
                <a:spcPts val="576"/>
              </a:spcBef>
              <a:spcAft>
                <a:spcPts val="0"/>
              </a:spcAft>
              <a:buFont typeface="Arial"/>
              <a:buChar char="•"/>
              <a:defRPr lang="de-DE" sz="2400" kern="1200" dirty="0">
                <a:solidFill>
                  <a:schemeClr val="tx1"/>
                </a:solidFill>
                <a:latin typeface="+mn-lt"/>
                <a:ea typeface="+mn-ea"/>
                <a:cs typeface="+mn-cs"/>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Mastertextformat bearbeiten</a:t>
            </a:r>
          </a:p>
        </p:txBody>
      </p:sp>
      <p:sp>
        <p:nvSpPr>
          <p:cNvPr id="9" name="Titel 20">
            <a:extLst>
              <a:ext uri="{FF2B5EF4-FFF2-40B4-BE49-F238E27FC236}">
                <a16:creationId xmlns:a16="http://schemas.microsoft.com/office/drawing/2014/main" id="{968A0412-CBA0-59FF-5FA4-FDC40C1E48FE}"/>
              </a:ext>
            </a:extLst>
          </p:cNvPr>
          <p:cNvSpPr>
            <a:spLocks noGrp="1"/>
          </p:cNvSpPr>
          <p:nvPr>
            <p:ph type="title"/>
          </p:nvPr>
        </p:nvSpPr>
        <p:spPr>
          <a:xfrm>
            <a:off x="1233135" y="1364883"/>
            <a:ext cx="7762682" cy="880477"/>
          </a:xfrm>
          <a:prstGeom prst="rect">
            <a:avLst/>
          </a:prstGeom>
        </p:spPr>
        <p:txBody>
          <a:bodyPr/>
          <a:lstStyle>
            <a:lvl1pPr>
              <a:defRPr/>
            </a:lvl1pPr>
          </a:lstStyle>
          <a:p>
            <a:r>
              <a:rPr lang="de-DE"/>
              <a:t>Mastertitelformat bearbeiten</a:t>
            </a:r>
          </a:p>
        </p:txBody>
      </p:sp>
      <p:sp>
        <p:nvSpPr>
          <p:cNvPr id="12" name="Textplatzhalter 24">
            <a:extLst>
              <a:ext uri="{FF2B5EF4-FFF2-40B4-BE49-F238E27FC236}">
                <a16:creationId xmlns:a16="http://schemas.microsoft.com/office/drawing/2014/main" id="{0FCBB780-9F6A-A50B-5AF8-357E2A97664F}"/>
              </a:ext>
            </a:extLst>
          </p:cNvPr>
          <p:cNvSpPr>
            <a:spLocks noGrp="1"/>
          </p:cNvSpPr>
          <p:nvPr>
            <p:ph type="body" sz="quarter" idx="19" hasCustomPrompt="1"/>
          </p:nvPr>
        </p:nvSpPr>
        <p:spPr>
          <a:xfrm>
            <a:off x="1233954" y="770241"/>
            <a:ext cx="16176862" cy="578601"/>
          </a:xfrm>
        </p:spPr>
        <p:txBody>
          <a:bodyPr/>
          <a:lstStyle>
            <a:lvl1pPr marL="0" indent="0">
              <a:buNone/>
              <a:defRPr sz="2800">
                <a:solidFill>
                  <a:schemeClr val="accent4"/>
                </a:solidFill>
              </a:defRPr>
            </a:lvl1pPr>
          </a:lstStyle>
          <a:p>
            <a:pPr lvl="0"/>
            <a:r>
              <a:rPr lang="de-DE"/>
              <a:t>Optionaler Untertitel</a:t>
            </a:r>
          </a:p>
        </p:txBody>
      </p:sp>
      <p:pic>
        <p:nvPicPr>
          <p:cNvPr id="2" name="Logo">
            <a:extLst>
              <a:ext uri="{FF2B5EF4-FFF2-40B4-BE49-F238E27FC236}">
                <a16:creationId xmlns:a16="http://schemas.microsoft.com/office/drawing/2014/main" id="{3183D031-8559-2099-D146-81FB2C010D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6527" y="9899193"/>
            <a:ext cx="871591" cy="460006"/>
          </a:xfrm>
          <a:prstGeom prst="rect">
            <a:avLst/>
          </a:prstGeom>
        </p:spPr>
      </p:pic>
    </p:spTree>
    <p:extLst>
      <p:ext uri="{BB962C8B-B14F-4D97-AF65-F5344CB8AC3E}">
        <p14:creationId xmlns:p14="http://schemas.microsoft.com/office/powerpoint/2010/main" val="2074939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d, groß">
    <p:spTree>
      <p:nvGrpSpPr>
        <p:cNvPr id="1" name=""/>
        <p:cNvGrpSpPr/>
        <p:nvPr/>
      </p:nvGrpSpPr>
      <p:grpSpPr>
        <a:xfrm>
          <a:off x="0" y="0"/>
          <a:ext cx="0" cy="0"/>
          <a:chOff x="0" y="0"/>
          <a:chExt cx="0" cy="0"/>
        </a:xfrm>
      </p:grpSpPr>
      <p:sp>
        <p:nvSpPr>
          <p:cNvPr id="4" name="Fußzeilenplatzhalter 9">
            <a:extLst>
              <a:ext uri="{FF2B5EF4-FFF2-40B4-BE49-F238E27FC236}">
                <a16:creationId xmlns:a16="http://schemas.microsoft.com/office/drawing/2014/main" id="{420FEE2E-037B-5D37-E89B-6709D14EBABC}"/>
              </a:ext>
            </a:extLst>
          </p:cNvPr>
          <p:cNvSpPr>
            <a:spLocks noGrp="1"/>
          </p:cNvSpPr>
          <p:nvPr>
            <p:ph type="ftr" sz="quarter" idx="3"/>
          </p:nvPr>
        </p:nvSpPr>
        <p:spPr>
          <a:xfrm>
            <a:off x="4850563" y="10006842"/>
            <a:ext cx="8986554" cy="474827"/>
          </a:xfrm>
          <a:prstGeom prst="rect">
            <a:avLst/>
          </a:prstGeom>
        </p:spPr>
        <p:txBody>
          <a:bodyPr vert="horz" lIns="91440" tIns="45720" rIns="91440" bIns="45720" rtlCol="0" anchor="ctr"/>
          <a:lstStyle>
            <a:lvl1pPr algn="ctr">
              <a:defRPr lang="de-DE" sz="1400" kern="1200">
                <a:solidFill>
                  <a:srgbClr val="2F3D3E"/>
                </a:solidFill>
                <a:latin typeface="Threespin-CondLight" panose="020B0506020101010102" pitchFamily="34" charset="0"/>
                <a:ea typeface="+mn-ea"/>
                <a:cs typeface="+mn-cs"/>
              </a:defRPr>
            </a:lvl1pPr>
          </a:lstStyle>
          <a:p>
            <a:endParaRPr lang="de-DE"/>
          </a:p>
        </p:txBody>
      </p:sp>
      <p:sp>
        <p:nvSpPr>
          <p:cNvPr id="5" name="Foliennummernplatzhalter 10">
            <a:extLst>
              <a:ext uri="{FF2B5EF4-FFF2-40B4-BE49-F238E27FC236}">
                <a16:creationId xmlns:a16="http://schemas.microsoft.com/office/drawing/2014/main" id="{C22D747E-3244-0230-4C6F-EACFE08ED723}"/>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6" name="Inhaltsplatzhalter 19">
            <a:extLst>
              <a:ext uri="{FF2B5EF4-FFF2-40B4-BE49-F238E27FC236}">
                <a16:creationId xmlns:a16="http://schemas.microsoft.com/office/drawing/2014/main" id="{1297362D-89F0-5667-F9FE-A338154D6ADB}"/>
              </a:ext>
            </a:extLst>
          </p:cNvPr>
          <p:cNvSpPr>
            <a:spLocks noGrp="1"/>
          </p:cNvSpPr>
          <p:nvPr>
            <p:ph sz="quarter" idx="17" hasCustomPrompt="1"/>
          </p:nvPr>
        </p:nvSpPr>
        <p:spPr>
          <a:xfrm>
            <a:off x="1402799" y="2347912"/>
            <a:ext cx="15950163" cy="6817093"/>
          </a:xfrm>
          <a:prstGeom prst="roundRect">
            <a:avLst>
              <a:gd name="adj" fmla="val 4845"/>
            </a:avLst>
          </a:prstGeom>
        </p:spPr>
        <p:txBody>
          <a:bodyPr/>
          <a:lstStyle/>
          <a:p>
            <a:r>
              <a:rPr lang="de-DE"/>
              <a:t>Medien zu finden unter: </a:t>
            </a:r>
            <a:r>
              <a:rPr lang="nn-NO" b="0" i="0">
                <a:solidFill>
                  <a:srgbClr val="242424"/>
                </a:solidFill>
                <a:effectLst/>
                <a:latin typeface="-apple-system"/>
              </a:rPr>
              <a:t>O:\Marketing\_Videobibliothek 3spin DREAM oder YouTube Channel</a:t>
            </a:r>
            <a:endParaRPr lang="de-DE"/>
          </a:p>
        </p:txBody>
      </p:sp>
      <p:sp>
        <p:nvSpPr>
          <p:cNvPr id="7" name="Titel 20">
            <a:extLst>
              <a:ext uri="{FF2B5EF4-FFF2-40B4-BE49-F238E27FC236}">
                <a16:creationId xmlns:a16="http://schemas.microsoft.com/office/drawing/2014/main" id="{4C63B969-5A9F-8FF8-F5FE-EB7AF63FE93E}"/>
              </a:ext>
            </a:extLst>
          </p:cNvPr>
          <p:cNvSpPr>
            <a:spLocks noGrp="1"/>
          </p:cNvSpPr>
          <p:nvPr>
            <p:ph type="title"/>
          </p:nvPr>
        </p:nvSpPr>
        <p:spPr>
          <a:xfrm>
            <a:off x="1233134" y="1364883"/>
            <a:ext cx="16176863" cy="880477"/>
          </a:xfrm>
          <a:prstGeom prst="rect">
            <a:avLst/>
          </a:prstGeom>
        </p:spPr>
        <p:txBody>
          <a:bodyPr/>
          <a:lstStyle>
            <a:lvl1pPr>
              <a:defRPr/>
            </a:lvl1pPr>
          </a:lstStyle>
          <a:p>
            <a:r>
              <a:rPr lang="de-DE"/>
              <a:t>Mastertitelformat bearbeiten</a:t>
            </a:r>
          </a:p>
        </p:txBody>
      </p:sp>
      <p:sp>
        <p:nvSpPr>
          <p:cNvPr id="10" name="Textplatzhalter 24">
            <a:extLst>
              <a:ext uri="{FF2B5EF4-FFF2-40B4-BE49-F238E27FC236}">
                <a16:creationId xmlns:a16="http://schemas.microsoft.com/office/drawing/2014/main" id="{88E2A515-3B8C-BCF0-95F0-52268964ADB4}"/>
              </a:ext>
            </a:extLst>
          </p:cNvPr>
          <p:cNvSpPr>
            <a:spLocks noGrp="1"/>
          </p:cNvSpPr>
          <p:nvPr>
            <p:ph type="body" sz="quarter" idx="10" hasCustomPrompt="1"/>
          </p:nvPr>
        </p:nvSpPr>
        <p:spPr>
          <a:xfrm>
            <a:off x="1233954" y="770241"/>
            <a:ext cx="16176862" cy="578601"/>
          </a:xfrm>
        </p:spPr>
        <p:txBody>
          <a:bodyPr/>
          <a:lstStyle>
            <a:lvl1pPr marL="0" indent="0">
              <a:buNone/>
              <a:defRPr sz="2800">
                <a:solidFill>
                  <a:schemeClr val="accent4"/>
                </a:solidFill>
              </a:defRPr>
            </a:lvl1pPr>
          </a:lstStyle>
          <a:p>
            <a:pPr lvl="0"/>
            <a:r>
              <a:rPr lang="de-DE"/>
              <a:t>Optionaler Untertitel</a:t>
            </a:r>
          </a:p>
        </p:txBody>
      </p:sp>
    </p:spTree>
    <p:extLst>
      <p:ext uri="{BB962C8B-B14F-4D97-AF65-F5344CB8AC3E}">
        <p14:creationId xmlns:p14="http://schemas.microsoft.com/office/powerpoint/2010/main" val="13298014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ld, vollflächig">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44893700-EF79-3471-7125-8745FF66CD2D}"/>
              </a:ext>
            </a:extLst>
          </p:cNvPr>
          <p:cNvSpPr>
            <a:spLocks noGrp="1"/>
          </p:cNvSpPr>
          <p:nvPr>
            <p:ph sz="quarter" idx="13" hasCustomPrompt="1"/>
          </p:nvPr>
        </p:nvSpPr>
        <p:spPr>
          <a:xfrm>
            <a:off x="0" y="0"/>
            <a:ext cx="18719800" cy="10521950"/>
          </a:xfrm>
        </p:spPr>
        <p:txBody>
          <a:bodyPr/>
          <a:lstStyle>
            <a:lvl1pPr>
              <a:defRPr/>
            </a:lvl1pPr>
          </a:lstStyle>
          <a:p>
            <a:pPr lvl="0"/>
            <a:r>
              <a:rPr lang="de-DE"/>
              <a:t>Bild</a:t>
            </a:r>
          </a:p>
        </p:txBody>
      </p:sp>
      <p:sp>
        <p:nvSpPr>
          <p:cNvPr id="3" name="Fußzeilenplatzhalter 9">
            <a:extLst>
              <a:ext uri="{FF2B5EF4-FFF2-40B4-BE49-F238E27FC236}">
                <a16:creationId xmlns:a16="http://schemas.microsoft.com/office/drawing/2014/main" id="{CC54E7E4-E1E8-0099-9769-880280CA1EAB}"/>
              </a:ext>
            </a:extLst>
          </p:cNvPr>
          <p:cNvSpPr>
            <a:spLocks noGrp="1"/>
          </p:cNvSpPr>
          <p:nvPr>
            <p:ph type="ftr" sz="quarter" idx="3"/>
          </p:nvPr>
        </p:nvSpPr>
        <p:spPr>
          <a:xfrm>
            <a:off x="4850563" y="10006842"/>
            <a:ext cx="8986554" cy="474827"/>
          </a:xfrm>
          <a:prstGeom prst="rect">
            <a:avLst/>
          </a:prstGeom>
        </p:spPr>
        <p:txBody>
          <a:bodyPr vert="horz" lIns="91440" tIns="45720" rIns="91440" bIns="45720" rtlCol="0" anchor="ctr"/>
          <a:lstStyle>
            <a:lvl1pPr algn="ctr">
              <a:defRPr lang="de-DE" sz="1400" kern="1200">
                <a:solidFill>
                  <a:srgbClr val="2F3D3E"/>
                </a:solidFill>
                <a:latin typeface="Threespin-CondLight" panose="020B0506020101010102" pitchFamily="34" charset="0"/>
                <a:ea typeface="+mn-ea"/>
                <a:cs typeface="+mn-cs"/>
              </a:defRPr>
            </a:lvl1pPr>
          </a:lstStyle>
          <a:p>
            <a:endParaRPr lang="de-DE"/>
          </a:p>
        </p:txBody>
      </p:sp>
      <p:sp>
        <p:nvSpPr>
          <p:cNvPr id="4" name="Foliennummernplatzhalter 10">
            <a:extLst>
              <a:ext uri="{FF2B5EF4-FFF2-40B4-BE49-F238E27FC236}">
                <a16:creationId xmlns:a16="http://schemas.microsoft.com/office/drawing/2014/main" id="{7C63343C-D0CF-EEF7-69F7-E58AEC32D886}"/>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Tree>
    <p:extLst>
      <p:ext uri="{BB962C8B-B14F-4D97-AF65-F5344CB8AC3E}">
        <p14:creationId xmlns:p14="http://schemas.microsoft.com/office/powerpoint/2010/main" val="15289422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d, vollflächig mit Untertitel">
    <p:spTree>
      <p:nvGrpSpPr>
        <p:cNvPr id="1" name=""/>
        <p:cNvGrpSpPr/>
        <p:nvPr/>
      </p:nvGrpSpPr>
      <p:grpSpPr>
        <a:xfrm>
          <a:off x="0" y="0"/>
          <a:ext cx="0" cy="0"/>
          <a:chOff x="0" y="0"/>
          <a:chExt cx="0" cy="0"/>
        </a:xfrm>
      </p:grpSpPr>
      <p:sp>
        <p:nvSpPr>
          <p:cNvPr id="16" name="Inhaltsplatzhalter 15">
            <a:extLst>
              <a:ext uri="{FF2B5EF4-FFF2-40B4-BE49-F238E27FC236}">
                <a16:creationId xmlns:a16="http://schemas.microsoft.com/office/drawing/2014/main" id="{4FE07B01-99E4-B3FB-D959-593C07D43D8E}"/>
              </a:ext>
            </a:extLst>
          </p:cNvPr>
          <p:cNvSpPr>
            <a:spLocks noGrp="1"/>
          </p:cNvSpPr>
          <p:nvPr>
            <p:ph sz="quarter" idx="18" hasCustomPrompt="1"/>
          </p:nvPr>
        </p:nvSpPr>
        <p:spPr>
          <a:xfrm>
            <a:off x="-4946" y="7939"/>
            <a:ext cx="18719800" cy="9778777"/>
          </a:xfrm>
          <a:custGeom>
            <a:avLst/>
            <a:gdLst>
              <a:gd name="connsiteX0" fmla="*/ 0 w 18719800"/>
              <a:gd name="connsiteY0" fmla="*/ 0 h 9778777"/>
              <a:gd name="connsiteX1" fmla="*/ 18719800 w 18719800"/>
              <a:gd name="connsiteY1" fmla="*/ 0 h 9778777"/>
              <a:gd name="connsiteX2" fmla="*/ 18719800 w 18719800"/>
              <a:gd name="connsiteY2" fmla="*/ 9248192 h 9778777"/>
              <a:gd name="connsiteX3" fmla="*/ 17949724 w 18719800"/>
              <a:gd name="connsiteY3" fmla="*/ 9319310 h 9778777"/>
              <a:gd name="connsiteX4" fmla="*/ 8898357 w 18719800"/>
              <a:gd name="connsiteY4" fmla="*/ 9754016 h 9778777"/>
              <a:gd name="connsiteX5" fmla="*/ 1174242 w 18719800"/>
              <a:gd name="connsiteY5" fmla="*/ 9693286 h 9778777"/>
              <a:gd name="connsiteX6" fmla="*/ 713098 w 18719800"/>
              <a:gd name="connsiteY6" fmla="*/ 9673341 h 9778777"/>
              <a:gd name="connsiteX7" fmla="*/ 65966 w 18719800"/>
              <a:gd name="connsiteY7" fmla="*/ 9651028 h 9778777"/>
              <a:gd name="connsiteX8" fmla="*/ 0 w 18719800"/>
              <a:gd name="connsiteY8" fmla="*/ 9647953 h 977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19800" h="9778777">
                <a:moveTo>
                  <a:pt x="0" y="0"/>
                </a:moveTo>
                <a:lnTo>
                  <a:pt x="18719800" y="0"/>
                </a:lnTo>
                <a:lnTo>
                  <a:pt x="18719800" y="9248192"/>
                </a:lnTo>
                <a:lnTo>
                  <a:pt x="17949724" y="9319310"/>
                </a:lnTo>
                <a:cubicBezTo>
                  <a:pt x="15367629" y="9539084"/>
                  <a:pt x="12252977" y="9695461"/>
                  <a:pt x="8898357" y="9754016"/>
                </a:cubicBezTo>
                <a:cubicBezTo>
                  <a:pt x="6102843" y="9802812"/>
                  <a:pt x="3471499" y="9777902"/>
                  <a:pt x="1174242" y="9693286"/>
                </a:cubicBezTo>
                <a:lnTo>
                  <a:pt x="713098" y="9673341"/>
                </a:lnTo>
                <a:lnTo>
                  <a:pt x="65966" y="9651028"/>
                </a:lnTo>
                <a:lnTo>
                  <a:pt x="0" y="9647953"/>
                </a:lnTo>
                <a:close/>
              </a:path>
            </a:pathLst>
          </a:custGeom>
        </p:spPr>
        <p:txBody>
          <a:bodyPr wrap="square">
            <a:noAutofit/>
          </a:bodyPr>
          <a:lstStyle>
            <a:lvl1pPr marL="0" indent="0">
              <a:buNone/>
              <a:defRPr/>
            </a:lvl1pPr>
          </a:lstStyle>
          <a:p>
            <a:r>
              <a:rPr lang="de-DE"/>
              <a:t>Bild</a:t>
            </a:r>
          </a:p>
        </p:txBody>
      </p:sp>
      <p:sp>
        <p:nvSpPr>
          <p:cNvPr id="17" name="Freihandform: Form 16">
            <a:extLst>
              <a:ext uri="{FF2B5EF4-FFF2-40B4-BE49-F238E27FC236}">
                <a16:creationId xmlns:a16="http://schemas.microsoft.com/office/drawing/2014/main" id="{E4A34C12-86E4-631B-AF5C-1F5EFAEEC040}"/>
              </a:ext>
            </a:extLst>
          </p:cNvPr>
          <p:cNvSpPr/>
          <p:nvPr userDrawn="1"/>
        </p:nvSpPr>
        <p:spPr>
          <a:xfrm rot="21540000" flipH="1">
            <a:off x="-34409" y="9418993"/>
            <a:ext cx="18778726" cy="2173231"/>
          </a:xfrm>
          <a:custGeom>
            <a:avLst/>
            <a:gdLst>
              <a:gd name="connsiteX0" fmla="*/ 0 w 18778726"/>
              <a:gd name="connsiteY0" fmla="*/ 0 h 2173231"/>
              <a:gd name="connsiteX1" fmla="*/ 780282 w 18778726"/>
              <a:gd name="connsiteY1" fmla="*/ 58348 h 2173231"/>
              <a:gd name="connsiteX2" fmla="*/ 9837857 w 18778726"/>
              <a:gd name="connsiteY2" fmla="*/ 335019 h 2173231"/>
              <a:gd name="connsiteX3" fmla="*/ 17559736 w 18778726"/>
              <a:gd name="connsiteY3" fmla="*/ 139494 h 2173231"/>
              <a:gd name="connsiteX4" fmla="*/ 18020462 w 18778726"/>
              <a:gd name="connsiteY4" fmla="*/ 111504 h 2173231"/>
              <a:gd name="connsiteX5" fmla="*/ 18667106 w 18778726"/>
              <a:gd name="connsiteY5" fmla="*/ 77900 h 2173231"/>
              <a:gd name="connsiteX6" fmla="*/ 18747772 w 18778726"/>
              <a:gd name="connsiteY6" fmla="*/ 72728 h 2173231"/>
              <a:gd name="connsiteX7" fmla="*/ 18778726 w 18778726"/>
              <a:gd name="connsiteY7" fmla="*/ 1846109 h 2173231"/>
              <a:gd name="connsiteX8" fmla="*/ 37933 w 18778726"/>
              <a:gd name="connsiteY8" fmla="*/ 2173231 h 2173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78726" h="2173231">
                <a:moveTo>
                  <a:pt x="0" y="0"/>
                </a:moveTo>
                <a:lnTo>
                  <a:pt x="780282" y="58348"/>
                </a:lnTo>
                <a:cubicBezTo>
                  <a:pt x="3365819" y="233024"/>
                  <a:pt x="6482726" y="335019"/>
                  <a:pt x="9837857" y="335019"/>
                </a:cubicBezTo>
                <a:cubicBezTo>
                  <a:pt x="12633797" y="335019"/>
                  <a:pt x="15264306" y="264190"/>
                  <a:pt x="17559736" y="139494"/>
                </a:cubicBezTo>
                <a:lnTo>
                  <a:pt x="18020462" y="111504"/>
                </a:lnTo>
                <a:lnTo>
                  <a:pt x="18667106" y="77900"/>
                </a:lnTo>
                <a:lnTo>
                  <a:pt x="18747772" y="72728"/>
                </a:lnTo>
                <a:lnTo>
                  <a:pt x="18778726" y="1846109"/>
                </a:lnTo>
                <a:lnTo>
                  <a:pt x="37933" y="2173231"/>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de-DE" sz="1318">
              <a:solidFill>
                <a:schemeClr val="bg1"/>
              </a:solidFill>
            </a:endParaRPr>
          </a:p>
        </p:txBody>
      </p:sp>
      <p:sp>
        <p:nvSpPr>
          <p:cNvPr id="10" name="Inhaltsplatzhalter 2">
            <a:extLst>
              <a:ext uri="{FF2B5EF4-FFF2-40B4-BE49-F238E27FC236}">
                <a16:creationId xmlns:a16="http://schemas.microsoft.com/office/drawing/2014/main" id="{A158332F-193E-A1BF-60F4-74F840A379B5}"/>
              </a:ext>
            </a:extLst>
          </p:cNvPr>
          <p:cNvSpPr>
            <a:spLocks noGrp="1"/>
          </p:cNvSpPr>
          <p:nvPr>
            <p:ph idx="14" hasCustomPrompt="1"/>
          </p:nvPr>
        </p:nvSpPr>
        <p:spPr>
          <a:xfrm>
            <a:off x="1756997" y="9941471"/>
            <a:ext cx="15205806" cy="709279"/>
          </a:xfrm>
        </p:spPr>
        <p:txBody>
          <a:bodyPr/>
          <a:lstStyle>
            <a:lvl1pPr marL="0" indent="0">
              <a:buFont typeface="Arial" panose="020B0604020202020204" pitchFamily="34" charset="0"/>
              <a:buNone/>
              <a:defRPr>
                <a:solidFill>
                  <a:schemeClr val="bg1"/>
                </a:solidFill>
                <a:latin typeface="+mj-lt"/>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Bildunterschrift</a:t>
            </a:r>
          </a:p>
        </p:txBody>
      </p:sp>
      <p:pic>
        <p:nvPicPr>
          <p:cNvPr id="2" name="Grafik 1">
            <a:extLst>
              <a:ext uri="{FF2B5EF4-FFF2-40B4-BE49-F238E27FC236}">
                <a16:creationId xmlns:a16="http://schemas.microsoft.com/office/drawing/2014/main" id="{000F05E5-7A26-B8A7-7A1B-B512912DD5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8650" y="9901699"/>
            <a:ext cx="863894" cy="455946"/>
          </a:xfrm>
          <a:prstGeom prst="rect">
            <a:avLst/>
          </a:prstGeom>
        </p:spPr>
      </p:pic>
      <p:sp>
        <p:nvSpPr>
          <p:cNvPr id="3" name="Foliennummernplatzhalter 10">
            <a:extLst>
              <a:ext uri="{FF2B5EF4-FFF2-40B4-BE49-F238E27FC236}">
                <a16:creationId xmlns:a16="http://schemas.microsoft.com/office/drawing/2014/main" id="{EBF27D16-B8E7-DBBD-5291-795A376926D8}"/>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chemeClr val="bg1"/>
                </a:solidFill>
                <a:latin typeface="Threespin-CondLight" panose="020B0506020101010102" pitchFamily="34" charset="0"/>
              </a:defRPr>
            </a:lvl1pPr>
          </a:lstStyle>
          <a:p>
            <a:pPr algn="r"/>
            <a:fld id="{3A5BA11C-165E-42F1-81A1-D7D123A5606A}" type="slidenum">
              <a:rPr lang="de-DE" smtClean="0"/>
              <a:pPr algn="r"/>
              <a:t>‹Nr.›</a:t>
            </a:fld>
            <a:endParaRPr lang="de-DE"/>
          </a:p>
        </p:txBody>
      </p:sp>
    </p:spTree>
    <p:extLst>
      <p:ext uri="{BB962C8B-B14F-4D97-AF65-F5344CB8AC3E}">
        <p14:creationId xmlns:p14="http://schemas.microsoft.com/office/powerpoint/2010/main" val="3464926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Fußzeilenplatzhalter 9">
            <a:extLst>
              <a:ext uri="{FF2B5EF4-FFF2-40B4-BE49-F238E27FC236}">
                <a16:creationId xmlns:a16="http://schemas.microsoft.com/office/drawing/2014/main" id="{CC54E7E4-E1E8-0099-9769-880280CA1EAB}"/>
              </a:ext>
            </a:extLst>
          </p:cNvPr>
          <p:cNvSpPr>
            <a:spLocks noGrp="1"/>
          </p:cNvSpPr>
          <p:nvPr>
            <p:ph type="ftr" sz="quarter" idx="3"/>
          </p:nvPr>
        </p:nvSpPr>
        <p:spPr>
          <a:xfrm>
            <a:off x="4850563" y="10006842"/>
            <a:ext cx="8986554" cy="474827"/>
          </a:xfrm>
          <a:prstGeom prst="rect">
            <a:avLst/>
          </a:prstGeom>
        </p:spPr>
        <p:txBody>
          <a:bodyPr vert="horz" lIns="91440" tIns="45720" rIns="91440" bIns="45720" rtlCol="0" anchor="ctr"/>
          <a:lstStyle>
            <a:lvl1pPr algn="ctr">
              <a:defRPr lang="de-DE" sz="1400" kern="1200">
                <a:solidFill>
                  <a:srgbClr val="2F3D3E"/>
                </a:solidFill>
                <a:latin typeface="Threespin-CondLight" panose="020B0506020101010102" pitchFamily="34" charset="0"/>
                <a:ea typeface="+mn-ea"/>
                <a:cs typeface="+mn-cs"/>
              </a:defRPr>
            </a:lvl1pPr>
          </a:lstStyle>
          <a:p>
            <a:endParaRPr lang="de-DE"/>
          </a:p>
        </p:txBody>
      </p:sp>
      <p:sp>
        <p:nvSpPr>
          <p:cNvPr id="4" name="Foliennummernplatzhalter 10">
            <a:extLst>
              <a:ext uri="{FF2B5EF4-FFF2-40B4-BE49-F238E27FC236}">
                <a16:creationId xmlns:a16="http://schemas.microsoft.com/office/drawing/2014/main" id="{7C63343C-D0CF-EEF7-69F7-E58AEC32D886}"/>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5" name="Rechteck: abgerundete Ecken 4">
            <a:extLst>
              <a:ext uri="{FF2B5EF4-FFF2-40B4-BE49-F238E27FC236}">
                <a16:creationId xmlns:a16="http://schemas.microsoft.com/office/drawing/2014/main" id="{06A2F5D3-9556-07DF-8FA6-FF9B8B0DDA5D}"/>
              </a:ext>
            </a:extLst>
          </p:cNvPr>
          <p:cNvSpPr/>
          <p:nvPr userDrawn="1"/>
        </p:nvSpPr>
        <p:spPr>
          <a:xfrm>
            <a:off x="1804905" y="2200198"/>
            <a:ext cx="15068812" cy="6094800"/>
          </a:xfrm>
          <a:prstGeom prst="roundRect">
            <a:avLst>
              <a:gd name="adj" fmla="val 6583"/>
            </a:avLst>
          </a:prstGeom>
          <a:solidFill>
            <a:schemeClr val="accent1"/>
          </a:solidFill>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lstStyle/>
          <a:p>
            <a:endParaRPr lang="de-DE" sz="1318"/>
          </a:p>
        </p:txBody>
      </p:sp>
      <p:sp>
        <p:nvSpPr>
          <p:cNvPr id="30" name="Bildplatzhalter 29">
            <a:extLst>
              <a:ext uri="{FF2B5EF4-FFF2-40B4-BE49-F238E27FC236}">
                <a16:creationId xmlns:a16="http://schemas.microsoft.com/office/drawing/2014/main" id="{A93C56A8-2F09-62A8-85B2-05978EBE1702}"/>
              </a:ext>
            </a:extLst>
          </p:cNvPr>
          <p:cNvSpPr>
            <a:spLocks noGrp="1"/>
          </p:cNvSpPr>
          <p:nvPr>
            <p:ph type="pic" sz="quarter" idx="15"/>
          </p:nvPr>
        </p:nvSpPr>
        <p:spPr>
          <a:xfrm>
            <a:off x="0" y="28"/>
            <a:ext cx="18719800" cy="10529860"/>
          </a:xfrm>
          <a:custGeom>
            <a:avLst/>
            <a:gdLst>
              <a:gd name="connsiteX0" fmla="*/ 2210655 w 18719800"/>
              <a:gd name="connsiteY0" fmla="*/ 2203649 h 10529860"/>
              <a:gd name="connsiteX1" fmla="*/ 1809434 w 18719800"/>
              <a:gd name="connsiteY1" fmla="*/ 2604870 h 10529860"/>
              <a:gd name="connsiteX2" fmla="*/ 1809434 w 18719800"/>
              <a:gd name="connsiteY2" fmla="*/ 7897228 h 10529860"/>
              <a:gd name="connsiteX3" fmla="*/ 2210655 w 18719800"/>
              <a:gd name="connsiteY3" fmla="*/ 8298449 h 10529860"/>
              <a:gd name="connsiteX4" fmla="*/ 16477025 w 18719800"/>
              <a:gd name="connsiteY4" fmla="*/ 8298449 h 10529860"/>
              <a:gd name="connsiteX5" fmla="*/ 16878246 w 18719800"/>
              <a:gd name="connsiteY5" fmla="*/ 7897228 h 10529860"/>
              <a:gd name="connsiteX6" fmla="*/ 16878246 w 18719800"/>
              <a:gd name="connsiteY6" fmla="*/ 2604870 h 10529860"/>
              <a:gd name="connsiteX7" fmla="*/ 16477025 w 18719800"/>
              <a:gd name="connsiteY7" fmla="*/ 2203649 h 10529860"/>
              <a:gd name="connsiteX8" fmla="*/ 0 w 18719800"/>
              <a:gd name="connsiteY8" fmla="*/ 0 h 10529860"/>
              <a:gd name="connsiteX9" fmla="*/ 18719800 w 18719800"/>
              <a:gd name="connsiteY9" fmla="*/ 0 h 10529860"/>
              <a:gd name="connsiteX10" fmla="*/ 18719800 w 18719800"/>
              <a:gd name="connsiteY10" fmla="*/ 10529860 h 10529860"/>
              <a:gd name="connsiteX11" fmla="*/ 0 w 18719800"/>
              <a:gd name="connsiteY11" fmla="*/ 10529860 h 10529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19800" h="10529860">
                <a:moveTo>
                  <a:pt x="2210655" y="2203649"/>
                </a:moveTo>
                <a:cubicBezTo>
                  <a:pt x="1989067" y="2203649"/>
                  <a:pt x="1809434" y="2383282"/>
                  <a:pt x="1809434" y="2604870"/>
                </a:cubicBezTo>
                <a:lnTo>
                  <a:pt x="1809434" y="7897228"/>
                </a:lnTo>
                <a:cubicBezTo>
                  <a:pt x="1809434" y="8118816"/>
                  <a:pt x="1989067" y="8298449"/>
                  <a:pt x="2210655" y="8298449"/>
                </a:cubicBezTo>
                <a:lnTo>
                  <a:pt x="16477025" y="8298449"/>
                </a:lnTo>
                <a:cubicBezTo>
                  <a:pt x="16698613" y="8298449"/>
                  <a:pt x="16878246" y="8118816"/>
                  <a:pt x="16878246" y="7897228"/>
                </a:cubicBezTo>
                <a:lnTo>
                  <a:pt x="16878246" y="2604870"/>
                </a:lnTo>
                <a:cubicBezTo>
                  <a:pt x="16878246" y="2383282"/>
                  <a:pt x="16698613" y="2203649"/>
                  <a:pt x="16477025" y="2203649"/>
                </a:cubicBezTo>
                <a:close/>
                <a:moveTo>
                  <a:pt x="0" y="0"/>
                </a:moveTo>
                <a:lnTo>
                  <a:pt x="18719800" y="0"/>
                </a:lnTo>
                <a:lnTo>
                  <a:pt x="18719800" y="10529860"/>
                </a:lnTo>
                <a:lnTo>
                  <a:pt x="0" y="10529860"/>
                </a:lnTo>
                <a:close/>
              </a:path>
            </a:pathLst>
          </a:custGeom>
        </p:spPr>
        <p:txBody>
          <a:bodyPr wrap="square">
            <a:noAutofit/>
          </a:bodyPr>
          <a:lstStyle>
            <a:lvl1pPr marL="0" indent="0">
              <a:buNone/>
              <a:defRPr/>
            </a:lvl1pPr>
          </a:lstStyle>
          <a:p>
            <a:pPr marL="526648" marR="0" lvl="0" indent="-526648" algn="l" defTabSz="702198" rtl="0" eaLnBrk="1" fontAlgn="auto" latinLnBrk="0" hangingPunct="1">
              <a:lnSpc>
                <a:spcPct val="100000"/>
              </a:lnSpc>
              <a:spcBef>
                <a:spcPct val="20000"/>
              </a:spcBef>
              <a:spcAft>
                <a:spcPts val="0"/>
              </a:spcAft>
              <a:buClrTx/>
              <a:buSzTx/>
              <a:buFont typeface="Arial"/>
              <a:buChar char="•"/>
              <a:tabLst/>
              <a:defRPr/>
            </a:pPr>
            <a:r>
              <a:rPr lang="de-DE"/>
              <a:t>Bild durch Klicken auf Symbol hinzufügen</a:t>
            </a:r>
          </a:p>
        </p:txBody>
      </p:sp>
      <p:grpSp>
        <p:nvGrpSpPr>
          <p:cNvPr id="12" name="Hilfslinien (Raster Neu)" hidden="1">
            <a:extLst>
              <a:ext uri="{FF2B5EF4-FFF2-40B4-BE49-F238E27FC236}">
                <a16:creationId xmlns:a16="http://schemas.microsoft.com/office/drawing/2014/main" id="{6ACFB1C2-ECB5-BCB1-9EE7-79123ECFD52B}"/>
              </a:ext>
            </a:extLst>
          </p:cNvPr>
          <p:cNvGrpSpPr/>
          <p:nvPr userDrawn="1"/>
        </p:nvGrpSpPr>
        <p:grpSpPr>
          <a:xfrm>
            <a:off x="-52002" y="0"/>
            <a:ext cx="18808651" cy="10530143"/>
            <a:chOff x="-52002" y="0"/>
            <a:chExt cx="18808651" cy="10530143"/>
          </a:xfrm>
        </p:grpSpPr>
        <p:cxnSp>
          <p:nvCxnSpPr>
            <p:cNvPr id="13" name="Gerader Verbinder 12">
              <a:extLst>
                <a:ext uri="{FF2B5EF4-FFF2-40B4-BE49-F238E27FC236}">
                  <a16:creationId xmlns:a16="http://schemas.microsoft.com/office/drawing/2014/main" id="{B71E02C7-E809-93FA-8784-8384693B9254}"/>
                </a:ext>
              </a:extLst>
            </p:cNvPr>
            <p:cNvCxnSpPr/>
            <p:nvPr userDrawn="1"/>
          </p:nvCxnSpPr>
          <p:spPr>
            <a:xfrm>
              <a:off x="-26001" y="1160585"/>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4" name="Gerader Verbinder 13">
              <a:extLst>
                <a:ext uri="{FF2B5EF4-FFF2-40B4-BE49-F238E27FC236}">
                  <a16:creationId xmlns:a16="http://schemas.microsoft.com/office/drawing/2014/main" id="{1C6B1D41-955F-CB54-9640-5E27EF04AF47}"/>
                </a:ext>
              </a:extLst>
            </p:cNvPr>
            <p:cNvCxnSpPr/>
            <p:nvPr userDrawn="1"/>
          </p:nvCxnSpPr>
          <p:spPr>
            <a:xfrm>
              <a:off x="-52002" y="3487007"/>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5" name="Gerader Verbinder 14">
              <a:extLst>
                <a:ext uri="{FF2B5EF4-FFF2-40B4-BE49-F238E27FC236}">
                  <a16:creationId xmlns:a16="http://schemas.microsoft.com/office/drawing/2014/main" id="{73E85FC8-D35A-9794-2FA9-F7BE114228DB}"/>
                </a:ext>
              </a:extLst>
            </p:cNvPr>
            <p:cNvCxnSpPr/>
            <p:nvPr userDrawn="1"/>
          </p:nvCxnSpPr>
          <p:spPr>
            <a:xfrm>
              <a:off x="-26001" y="3117118"/>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6" name="Gerader Verbinder 15">
              <a:extLst>
                <a:ext uri="{FF2B5EF4-FFF2-40B4-BE49-F238E27FC236}">
                  <a16:creationId xmlns:a16="http://schemas.microsoft.com/office/drawing/2014/main" id="{358F644D-DA35-D4FB-80C1-7F124DD95539}"/>
                </a:ext>
              </a:extLst>
            </p:cNvPr>
            <p:cNvCxnSpPr>
              <a:cxnSpLocks/>
            </p:cNvCxnSpPr>
            <p:nvPr userDrawn="1"/>
          </p:nvCxnSpPr>
          <p:spPr>
            <a:xfrm flipH="1">
              <a:off x="1432494" y="0"/>
              <a:ext cx="26004" cy="10529601"/>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7" name="Gerader Verbinder 16">
              <a:extLst>
                <a:ext uri="{FF2B5EF4-FFF2-40B4-BE49-F238E27FC236}">
                  <a16:creationId xmlns:a16="http://schemas.microsoft.com/office/drawing/2014/main" id="{768523B0-4E71-68C3-C08C-8517FCB98B4B}"/>
                </a:ext>
              </a:extLst>
            </p:cNvPr>
            <p:cNvCxnSpPr>
              <a:cxnSpLocks/>
            </p:cNvCxnSpPr>
            <p:nvPr userDrawn="1"/>
          </p:nvCxnSpPr>
          <p:spPr>
            <a:xfrm flipH="1">
              <a:off x="17246909" y="542"/>
              <a:ext cx="26004" cy="10529601"/>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8" name="Gerader Verbinder 17">
              <a:extLst>
                <a:ext uri="{FF2B5EF4-FFF2-40B4-BE49-F238E27FC236}">
                  <a16:creationId xmlns:a16="http://schemas.microsoft.com/office/drawing/2014/main" id="{561E5409-AE72-2C91-0D74-29A96D3D6888}"/>
                </a:ext>
              </a:extLst>
            </p:cNvPr>
            <p:cNvCxnSpPr/>
            <p:nvPr userDrawn="1"/>
          </p:nvCxnSpPr>
          <p:spPr>
            <a:xfrm>
              <a:off x="10848" y="9583738"/>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grpSp>
      <p:sp>
        <p:nvSpPr>
          <p:cNvPr id="2" name="Inhaltsplatzhalter 19">
            <a:extLst>
              <a:ext uri="{FF2B5EF4-FFF2-40B4-BE49-F238E27FC236}">
                <a16:creationId xmlns:a16="http://schemas.microsoft.com/office/drawing/2014/main" id="{02CF3C45-6164-C416-7F78-D9B35FC6D591}"/>
              </a:ext>
            </a:extLst>
          </p:cNvPr>
          <p:cNvSpPr>
            <a:spLocks noGrp="1" noChangeAspect="1"/>
          </p:cNvSpPr>
          <p:nvPr>
            <p:ph sz="quarter" idx="18" hasCustomPrompt="1"/>
          </p:nvPr>
        </p:nvSpPr>
        <p:spPr>
          <a:xfrm>
            <a:off x="7268554" y="2717854"/>
            <a:ext cx="9073350" cy="5103759"/>
          </a:xfrm>
          <a:prstGeom prst="roundRect">
            <a:avLst>
              <a:gd name="adj" fmla="val 13312"/>
            </a:avLst>
          </a:prstGeom>
        </p:spPr>
        <p:txBody>
          <a:bodyPr/>
          <a:lstStyle>
            <a:lvl1pPr marL="342900" indent="-342900">
              <a:buFont typeface="Arial" panose="020B0604020202020204" pitchFamily="34" charset="0"/>
              <a:buChar char="•"/>
              <a:defRPr sz="1600">
                <a:solidFill>
                  <a:schemeClr val="tx2"/>
                </a:solidFill>
              </a:defRPr>
            </a:lvl1pPr>
            <a:lvl2pPr>
              <a:defRPr sz="1600">
                <a:solidFill>
                  <a:schemeClr val="tx2"/>
                </a:solidFill>
              </a:defRPr>
            </a:lvl2pPr>
          </a:lstStyle>
          <a:p>
            <a:r>
              <a:rPr lang="de-DE"/>
              <a:t>Bild/Video optional, Marketing &gt; Videobibliothek oder YouTube Channel</a:t>
            </a:r>
          </a:p>
          <a:p>
            <a:r>
              <a:rPr lang="de-DE"/>
              <a:t>Bei Video einstellen, dass es im Vollbild abgespielt (Wiedergabe &gt; Im Vollbildmodus wiedergeben) wird</a:t>
            </a:r>
          </a:p>
          <a:p>
            <a:pPr marL="342900" marR="0" lvl="0" indent="-342900" algn="l" defTabSz="702198"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de-DE"/>
              <a:t>Hintergrund: Weiß oder optional ein Bild: Bildformat &gt; Künstlerische Effekte &gt; Weichzeichnen, Radius 50</a:t>
            </a:r>
          </a:p>
          <a:p>
            <a:endParaRPr lang="de-DE"/>
          </a:p>
        </p:txBody>
      </p:sp>
      <p:sp>
        <p:nvSpPr>
          <p:cNvPr id="9" name="Titel 1">
            <a:extLst>
              <a:ext uri="{FF2B5EF4-FFF2-40B4-BE49-F238E27FC236}">
                <a16:creationId xmlns:a16="http://schemas.microsoft.com/office/drawing/2014/main" id="{44C1AE98-1347-46ED-6469-7DB61F877485}"/>
              </a:ext>
            </a:extLst>
          </p:cNvPr>
          <p:cNvSpPr>
            <a:spLocks noGrp="1"/>
          </p:cNvSpPr>
          <p:nvPr>
            <p:ph type="title" hasCustomPrompt="1"/>
          </p:nvPr>
        </p:nvSpPr>
        <p:spPr>
          <a:xfrm>
            <a:off x="2191370" y="2667344"/>
            <a:ext cx="4612655" cy="3154072"/>
          </a:xfrm>
          <a:prstGeom prst="rect">
            <a:avLst/>
          </a:prstGeom>
        </p:spPr>
        <p:txBody>
          <a:bodyPr/>
          <a:lstStyle>
            <a:lvl1pPr>
              <a:defRPr>
                <a:solidFill>
                  <a:schemeClr val="bg1"/>
                </a:solidFill>
              </a:defRPr>
            </a:lvl1pPr>
          </a:lstStyle>
          <a:p>
            <a:r>
              <a:rPr lang="de-DE"/>
              <a:t>Videotitel, der auch zweizeilig geht</a:t>
            </a:r>
          </a:p>
        </p:txBody>
      </p:sp>
      <p:grpSp>
        <p:nvGrpSpPr>
          <p:cNvPr id="19" name="Gruppieren 18">
            <a:extLst>
              <a:ext uri="{FF2B5EF4-FFF2-40B4-BE49-F238E27FC236}">
                <a16:creationId xmlns:a16="http://schemas.microsoft.com/office/drawing/2014/main" id="{8EB15173-D563-BAC8-C633-8B0ADD1DC192}"/>
              </a:ext>
            </a:extLst>
          </p:cNvPr>
          <p:cNvGrpSpPr/>
          <p:nvPr userDrawn="1"/>
        </p:nvGrpSpPr>
        <p:grpSpPr>
          <a:xfrm>
            <a:off x="2398504" y="7067214"/>
            <a:ext cx="737578" cy="737578"/>
            <a:chOff x="2398504" y="7067214"/>
            <a:chExt cx="737578" cy="737578"/>
          </a:xfrm>
        </p:grpSpPr>
        <p:sp>
          <p:nvSpPr>
            <p:cNvPr id="8" name="Ellipse 7">
              <a:extLst>
                <a:ext uri="{FF2B5EF4-FFF2-40B4-BE49-F238E27FC236}">
                  <a16:creationId xmlns:a16="http://schemas.microsoft.com/office/drawing/2014/main" id="{C2592C18-468F-6323-5FB0-BBDC5423FCE2}"/>
                </a:ext>
              </a:extLst>
            </p:cNvPr>
            <p:cNvSpPr/>
            <p:nvPr/>
          </p:nvSpPr>
          <p:spPr>
            <a:xfrm>
              <a:off x="2398504" y="7067214"/>
              <a:ext cx="737578" cy="737578"/>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1" name="Grafik 10">
              <a:extLst>
                <a:ext uri="{FF2B5EF4-FFF2-40B4-BE49-F238E27FC236}">
                  <a16:creationId xmlns:a16="http://schemas.microsoft.com/office/drawing/2014/main" id="{8DBCEB7E-BC81-58AB-485B-FD7768E684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90742" y="7177533"/>
              <a:ext cx="545445" cy="545445"/>
            </a:xfrm>
            <a:prstGeom prst="rect">
              <a:avLst/>
            </a:prstGeom>
          </p:spPr>
        </p:pic>
      </p:grpSp>
      <p:sp>
        <p:nvSpPr>
          <p:cNvPr id="24" name="Inhaltsplatzhalter 2">
            <a:extLst>
              <a:ext uri="{FF2B5EF4-FFF2-40B4-BE49-F238E27FC236}">
                <a16:creationId xmlns:a16="http://schemas.microsoft.com/office/drawing/2014/main" id="{E00A4EFA-899A-77EF-E6A2-675FD7B79807}"/>
              </a:ext>
            </a:extLst>
          </p:cNvPr>
          <p:cNvSpPr>
            <a:spLocks noGrp="1"/>
          </p:cNvSpPr>
          <p:nvPr userDrawn="1">
            <p:ph idx="20" hasCustomPrompt="1"/>
          </p:nvPr>
        </p:nvSpPr>
        <p:spPr>
          <a:xfrm>
            <a:off x="3182660" y="7239812"/>
            <a:ext cx="3886880" cy="581801"/>
          </a:xfrm>
        </p:spPr>
        <p:txBody>
          <a:bodyPr/>
          <a:lstStyle>
            <a:lvl1pPr marL="0" indent="0" algn="l">
              <a:buFont typeface="Arial" panose="020B0604020202020204" pitchFamily="34" charset="0"/>
              <a:buNone/>
              <a:defRPr sz="2000">
                <a:solidFill>
                  <a:schemeClr val="bg1"/>
                </a:solidFill>
                <a:latin typeface="+mj-lt"/>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https://youtu.be/Link</a:t>
            </a:r>
          </a:p>
        </p:txBody>
      </p:sp>
    </p:spTree>
    <p:extLst>
      <p:ext uri="{BB962C8B-B14F-4D97-AF65-F5344CB8AC3E}">
        <p14:creationId xmlns:p14="http://schemas.microsoft.com/office/powerpoint/2010/main" val="4030189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ideo, mit Beschreibung">
    <p:spTree>
      <p:nvGrpSpPr>
        <p:cNvPr id="1" name=""/>
        <p:cNvGrpSpPr/>
        <p:nvPr/>
      </p:nvGrpSpPr>
      <p:grpSpPr>
        <a:xfrm>
          <a:off x="0" y="0"/>
          <a:ext cx="0" cy="0"/>
          <a:chOff x="0" y="0"/>
          <a:chExt cx="0" cy="0"/>
        </a:xfrm>
      </p:grpSpPr>
      <p:sp>
        <p:nvSpPr>
          <p:cNvPr id="3" name="Fußzeilenplatzhalter 9">
            <a:extLst>
              <a:ext uri="{FF2B5EF4-FFF2-40B4-BE49-F238E27FC236}">
                <a16:creationId xmlns:a16="http://schemas.microsoft.com/office/drawing/2014/main" id="{CC54E7E4-E1E8-0099-9769-880280CA1EAB}"/>
              </a:ext>
            </a:extLst>
          </p:cNvPr>
          <p:cNvSpPr>
            <a:spLocks noGrp="1"/>
          </p:cNvSpPr>
          <p:nvPr>
            <p:ph type="ftr" sz="quarter" idx="3"/>
          </p:nvPr>
        </p:nvSpPr>
        <p:spPr>
          <a:xfrm>
            <a:off x="4850563" y="10006842"/>
            <a:ext cx="8986554" cy="474827"/>
          </a:xfrm>
          <a:prstGeom prst="rect">
            <a:avLst/>
          </a:prstGeom>
        </p:spPr>
        <p:txBody>
          <a:bodyPr vert="horz" lIns="91440" tIns="45720" rIns="91440" bIns="45720" rtlCol="0" anchor="ctr"/>
          <a:lstStyle>
            <a:lvl1pPr algn="ctr">
              <a:defRPr lang="de-DE" sz="1400" kern="1200">
                <a:solidFill>
                  <a:srgbClr val="2F3D3E"/>
                </a:solidFill>
                <a:latin typeface="Threespin-CondLight" panose="020B0506020101010102" pitchFamily="34" charset="0"/>
                <a:ea typeface="+mn-ea"/>
                <a:cs typeface="+mn-cs"/>
              </a:defRPr>
            </a:lvl1pPr>
          </a:lstStyle>
          <a:p>
            <a:endParaRPr lang="de-DE"/>
          </a:p>
        </p:txBody>
      </p:sp>
      <p:sp>
        <p:nvSpPr>
          <p:cNvPr id="4" name="Foliennummernplatzhalter 10">
            <a:extLst>
              <a:ext uri="{FF2B5EF4-FFF2-40B4-BE49-F238E27FC236}">
                <a16:creationId xmlns:a16="http://schemas.microsoft.com/office/drawing/2014/main" id="{7C63343C-D0CF-EEF7-69F7-E58AEC32D886}"/>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5" name="Rechteck: abgerundete Ecken 4">
            <a:extLst>
              <a:ext uri="{FF2B5EF4-FFF2-40B4-BE49-F238E27FC236}">
                <a16:creationId xmlns:a16="http://schemas.microsoft.com/office/drawing/2014/main" id="{06A2F5D3-9556-07DF-8FA6-FF9B8B0DDA5D}"/>
              </a:ext>
            </a:extLst>
          </p:cNvPr>
          <p:cNvSpPr/>
          <p:nvPr userDrawn="1"/>
        </p:nvSpPr>
        <p:spPr>
          <a:xfrm>
            <a:off x="1804905" y="2200198"/>
            <a:ext cx="15068812" cy="6094800"/>
          </a:xfrm>
          <a:prstGeom prst="roundRect">
            <a:avLst>
              <a:gd name="adj" fmla="val 6583"/>
            </a:avLst>
          </a:prstGeom>
          <a:solidFill>
            <a:schemeClr val="accent1"/>
          </a:solidFill>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lstStyle/>
          <a:p>
            <a:endParaRPr lang="de-DE" sz="1318"/>
          </a:p>
        </p:txBody>
      </p:sp>
      <p:grpSp>
        <p:nvGrpSpPr>
          <p:cNvPr id="12" name="Hilfslinien (Raster Neu)" hidden="1">
            <a:extLst>
              <a:ext uri="{FF2B5EF4-FFF2-40B4-BE49-F238E27FC236}">
                <a16:creationId xmlns:a16="http://schemas.microsoft.com/office/drawing/2014/main" id="{6ACFB1C2-ECB5-BCB1-9EE7-79123ECFD52B}"/>
              </a:ext>
            </a:extLst>
          </p:cNvPr>
          <p:cNvGrpSpPr/>
          <p:nvPr userDrawn="1"/>
        </p:nvGrpSpPr>
        <p:grpSpPr>
          <a:xfrm>
            <a:off x="-52002" y="0"/>
            <a:ext cx="18808651" cy="10530143"/>
            <a:chOff x="-52002" y="0"/>
            <a:chExt cx="18808651" cy="10530143"/>
          </a:xfrm>
        </p:grpSpPr>
        <p:cxnSp>
          <p:nvCxnSpPr>
            <p:cNvPr id="13" name="Gerader Verbinder 12">
              <a:extLst>
                <a:ext uri="{FF2B5EF4-FFF2-40B4-BE49-F238E27FC236}">
                  <a16:creationId xmlns:a16="http://schemas.microsoft.com/office/drawing/2014/main" id="{B71E02C7-E809-93FA-8784-8384693B9254}"/>
                </a:ext>
              </a:extLst>
            </p:cNvPr>
            <p:cNvCxnSpPr/>
            <p:nvPr userDrawn="1"/>
          </p:nvCxnSpPr>
          <p:spPr>
            <a:xfrm>
              <a:off x="-26001" y="1160585"/>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4" name="Gerader Verbinder 13">
              <a:extLst>
                <a:ext uri="{FF2B5EF4-FFF2-40B4-BE49-F238E27FC236}">
                  <a16:creationId xmlns:a16="http://schemas.microsoft.com/office/drawing/2014/main" id="{1C6B1D41-955F-CB54-9640-5E27EF04AF47}"/>
                </a:ext>
              </a:extLst>
            </p:cNvPr>
            <p:cNvCxnSpPr/>
            <p:nvPr userDrawn="1"/>
          </p:nvCxnSpPr>
          <p:spPr>
            <a:xfrm>
              <a:off x="-52002" y="3487007"/>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5" name="Gerader Verbinder 14">
              <a:extLst>
                <a:ext uri="{FF2B5EF4-FFF2-40B4-BE49-F238E27FC236}">
                  <a16:creationId xmlns:a16="http://schemas.microsoft.com/office/drawing/2014/main" id="{73E85FC8-D35A-9794-2FA9-F7BE114228DB}"/>
                </a:ext>
              </a:extLst>
            </p:cNvPr>
            <p:cNvCxnSpPr/>
            <p:nvPr userDrawn="1"/>
          </p:nvCxnSpPr>
          <p:spPr>
            <a:xfrm>
              <a:off x="-26001" y="3117118"/>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6" name="Gerader Verbinder 15">
              <a:extLst>
                <a:ext uri="{FF2B5EF4-FFF2-40B4-BE49-F238E27FC236}">
                  <a16:creationId xmlns:a16="http://schemas.microsoft.com/office/drawing/2014/main" id="{358F644D-DA35-D4FB-80C1-7F124DD95539}"/>
                </a:ext>
              </a:extLst>
            </p:cNvPr>
            <p:cNvCxnSpPr>
              <a:cxnSpLocks/>
            </p:cNvCxnSpPr>
            <p:nvPr userDrawn="1"/>
          </p:nvCxnSpPr>
          <p:spPr>
            <a:xfrm flipH="1">
              <a:off x="1432494" y="0"/>
              <a:ext cx="26004" cy="10529601"/>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7" name="Gerader Verbinder 16">
              <a:extLst>
                <a:ext uri="{FF2B5EF4-FFF2-40B4-BE49-F238E27FC236}">
                  <a16:creationId xmlns:a16="http://schemas.microsoft.com/office/drawing/2014/main" id="{768523B0-4E71-68C3-C08C-8517FCB98B4B}"/>
                </a:ext>
              </a:extLst>
            </p:cNvPr>
            <p:cNvCxnSpPr>
              <a:cxnSpLocks/>
            </p:cNvCxnSpPr>
            <p:nvPr userDrawn="1"/>
          </p:nvCxnSpPr>
          <p:spPr>
            <a:xfrm flipH="1">
              <a:off x="17246909" y="542"/>
              <a:ext cx="26004" cy="10529601"/>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8" name="Gerader Verbinder 17">
              <a:extLst>
                <a:ext uri="{FF2B5EF4-FFF2-40B4-BE49-F238E27FC236}">
                  <a16:creationId xmlns:a16="http://schemas.microsoft.com/office/drawing/2014/main" id="{561E5409-AE72-2C91-0D74-29A96D3D6888}"/>
                </a:ext>
              </a:extLst>
            </p:cNvPr>
            <p:cNvCxnSpPr/>
            <p:nvPr userDrawn="1"/>
          </p:nvCxnSpPr>
          <p:spPr>
            <a:xfrm>
              <a:off x="10848" y="9583738"/>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grpSp>
      <p:sp>
        <p:nvSpPr>
          <p:cNvPr id="2" name="Inhaltsplatzhalter 19">
            <a:extLst>
              <a:ext uri="{FF2B5EF4-FFF2-40B4-BE49-F238E27FC236}">
                <a16:creationId xmlns:a16="http://schemas.microsoft.com/office/drawing/2014/main" id="{02CF3C45-6164-C416-7F78-D9B35FC6D591}"/>
              </a:ext>
            </a:extLst>
          </p:cNvPr>
          <p:cNvSpPr>
            <a:spLocks noGrp="1" noChangeAspect="1"/>
          </p:cNvSpPr>
          <p:nvPr>
            <p:ph sz="quarter" idx="18" hasCustomPrompt="1"/>
          </p:nvPr>
        </p:nvSpPr>
        <p:spPr>
          <a:xfrm>
            <a:off x="9518651" y="2717854"/>
            <a:ext cx="6823252" cy="3838079"/>
          </a:xfrm>
          <a:prstGeom prst="roundRect">
            <a:avLst>
              <a:gd name="adj" fmla="val 13312"/>
            </a:avLst>
          </a:prstGeom>
        </p:spPr>
        <p:txBody>
          <a:bodyPr/>
          <a:lstStyle>
            <a:lvl1pPr marL="342900" indent="-342900">
              <a:buFont typeface="Arial" panose="020B0604020202020204" pitchFamily="34" charset="0"/>
              <a:buChar char="•"/>
              <a:defRPr sz="1600">
                <a:solidFill>
                  <a:schemeClr val="tx2"/>
                </a:solidFill>
              </a:defRPr>
            </a:lvl1pPr>
            <a:lvl2pPr>
              <a:defRPr sz="1600">
                <a:solidFill>
                  <a:schemeClr val="tx2"/>
                </a:solidFill>
              </a:defRPr>
            </a:lvl2pPr>
          </a:lstStyle>
          <a:p>
            <a:r>
              <a:rPr lang="de-DE"/>
              <a:t>Bild/Video optional, Marketing &gt; Videobibliothek oder YouTube Channel</a:t>
            </a:r>
          </a:p>
          <a:p>
            <a:r>
              <a:rPr lang="de-DE"/>
              <a:t>Bei Video einstellen, dass es im Vollbild abgespielt (Wiedergabe &gt; Im Vollbildmodus wiedergeben) wird</a:t>
            </a:r>
          </a:p>
          <a:p>
            <a:pPr marL="342900" marR="0" lvl="0" indent="-342900" algn="l" defTabSz="702198"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de-DE"/>
              <a:t>Hintergrund: Weiß oder optional ein Bild: Bildformat &gt; Künstlerische Effekte &gt; Weichzeichnen, Radius 50</a:t>
            </a:r>
          </a:p>
          <a:p>
            <a:endParaRPr lang="de-DE"/>
          </a:p>
        </p:txBody>
      </p:sp>
      <p:sp>
        <p:nvSpPr>
          <p:cNvPr id="10" name="Inhaltsplatzhalter 2">
            <a:extLst>
              <a:ext uri="{FF2B5EF4-FFF2-40B4-BE49-F238E27FC236}">
                <a16:creationId xmlns:a16="http://schemas.microsoft.com/office/drawing/2014/main" id="{68BC9884-E7F5-D307-50F3-E580165E12FE}"/>
              </a:ext>
            </a:extLst>
          </p:cNvPr>
          <p:cNvSpPr>
            <a:spLocks noGrp="1"/>
          </p:cNvSpPr>
          <p:nvPr>
            <p:ph idx="17" hasCustomPrompt="1"/>
          </p:nvPr>
        </p:nvSpPr>
        <p:spPr>
          <a:xfrm>
            <a:off x="2178085" y="3716338"/>
            <a:ext cx="7095569" cy="4111730"/>
          </a:xfrm>
        </p:spPr>
        <p:txBody>
          <a:bodyPr/>
          <a:lstStyle>
            <a:lvl1pPr marL="0" indent="0">
              <a:buFont typeface="Arial" panose="020B0604020202020204" pitchFamily="34" charset="0"/>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de-DE"/>
              <a:t>Hier kann eine textliche Beschreibung des Videos erfolgen</a:t>
            </a:r>
          </a:p>
        </p:txBody>
      </p:sp>
      <p:sp>
        <p:nvSpPr>
          <p:cNvPr id="9" name="Titel 1">
            <a:extLst>
              <a:ext uri="{FF2B5EF4-FFF2-40B4-BE49-F238E27FC236}">
                <a16:creationId xmlns:a16="http://schemas.microsoft.com/office/drawing/2014/main" id="{44C1AE98-1347-46ED-6469-7DB61F877485}"/>
              </a:ext>
            </a:extLst>
          </p:cNvPr>
          <p:cNvSpPr>
            <a:spLocks noGrp="1"/>
          </p:cNvSpPr>
          <p:nvPr>
            <p:ph type="title"/>
          </p:nvPr>
        </p:nvSpPr>
        <p:spPr>
          <a:xfrm>
            <a:off x="2191369" y="2667344"/>
            <a:ext cx="7095569" cy="880477"/>
          </a:xfrm>
          <a:prstGeom prst="rect">
            <a:avLst/>
          </a:prstGeom>
        </p:spPr>
        <p:txBody>
          <a:bodyPr/>
          <a:lstStyle>
            <a:lvl1pPr>
              <a:defRPr>
                <a:solidFill>
                  <a:schemeClr val="bg1"/>
                </a:solidFill>
              </a:defRPr>
            </a:lvl1pPr>
          </a:lstStyle>
          <a:p>
            <a:r>
              <a:rPr lang="de-DE"/>
              <a:t>Mastertitelformat bearbeiten</a:t>
            </a:r>
          </a:p>
        </p:txBody>
      </p:sp>
      <p:grpSp>
        <p:nvGrpSpPr>
          <p:cNvPr id="6" name="Gruppieren 5" hidden="1">
            <a:extLst>
              <a:ext uri="{FF2B5EF4-FFF2-40B4-BE49-F238E27FC236}">
                <a16:creationId xmlns:a16="http://schemas.microsoft.com/office/drawing/2014/main" id="{8899E471-9B91-867F-79F5-7FCB4F16E8B6}"/>
              </a:ext>
            </a:extLst>
          </p:cNvPr>
          <p:cNvGrpSpPr/>
          <p:nvPr userDrawn="1"/>
        </p:nvGrpSpPr>
        <p:grpSpPr>
          <a:xfrm>
            <a:off x="15593087" y="7078168"/>
            <a:ext cx="737578" cy="737578"/>
            <a:chOff x="15593087" y="7078168"/>
            <a:chExt cx="737578" cy="737578"/>
          </a:xfrm>
        </p:grpSpPr>
        <p:sp>
          <p:nvSpPr>
            <p:cNvPr id="8" name="Ellipse 7">
              <a:extLst>
                <a:ext uri="{FF2B5EF4-FFF2-40B4-BE49-F238E27FC236}">
                  <a16:creationId xmlns:a16="http://schemas.microsoft.com/office/drawing/2014/main" id="{C2592C18-468F-6323-5FB0-BBDC5423FCE2}"/>
                </a:ext>
              </a:extLst>
            </p:cNvPr>
            <p:cNvSpPr/>
            <p:nvPr/>
          </p:nvSpPr>
          <p:spPr>
            <a:xfrm>
              <a:off x="15593087" y="7078168"/>
              <a:ext cx="737578" cy="737578"/>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1" name="Grafik 10">
              <a:extLst>
                <a:ext uri="{FF2B5EF4-FFF2-40B4-BE49-F238E27FC236}">
                  <a16:creationId xmlns:a16="http://schemas.microsoft.com/office/drawing/2014/main" id="{8DBCEB7E-BC81-58AB-485B-FD7768E684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685325" y="7188487"/>
              <a:ext cx="545445" cy="545445"/>
            </a:xfrm>
            <a:prstGeom prst="rect">
              <a:avLst/>
            </a:prstGeom>
          </p:spPr>
        </p:pic>
      </p:grpSp>
      <p:sp>
        <p:nvSpPr>
          <p:cNvPr id="24" name="Inhaltsplatzhalter 2">
            <a:extLst>
              <a:ext uri="{FF2B5EF4-FFF2-40B4-BE49-F238E27FC236}">
                <a16:creationId xmlns:a16="http://schemas.microsoft.com/office/drawing/2014/main" id="{E00A4EFA-899A-77EF-E6A2-675FD7B79807}"/>
              </a:ext>
            </a:extLst>
          </p:cNvPr>
          <p:cNvSpPr>
            <a:spLocks noGrp="1"/>
          </p:cNvSpPr>
          <p:nvPr userDrawn="1">
            <p:ph idx="20" hasCustomPrompt="1"/>
          </p:nvPr>
        </p:nvSpPr>
        <p:spPr>
          <a:xfrm>
            <a:off x="10583749" y="7243942"/>
            <a:ext cx="4858848" cy="600731"/>
          </a:xfrm>
        </p:spPr>
        <p:txBody>
          <a:bodyPr/>
          <a:lstStyle>
            <a:lvl1pPr marL="0" indent="0" algn="r">
              <a:buFont typeface="Arial" panose="020B0604020202020204" pitchFamily="34" charset="0"/>
              <a:buNone/>
              <a:defRPr sz="2400">
                <a:solidFill>
                  <a:schemeClr val="bg1"/>
                </a:solidFill>
                <a:latin typeface="+mj-lt"/>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https://youtu.be/Link</a:t>
            </a:r>
          </a:p>
        </p:txBody>
      </p:sp>
      <p:sp>
        <p:nvSpPr>
          <p:cNvPr id="19" name="Bildplatzhalter 29">
            <a:extLst>
              <a:ext uri="{FF2B5EF4-FFF2-40B4-BE49-F238E27FC236}">
                <a16:creationId xmlns:a16="http://schemas.microsoft.com/office/drawing/2014/main" id="{12CE44AB-5A4B-4BF0-4233-30A6608411E2}"/>
              </a:ext>
            </a:extLst>
          </p:cNvPr>
          <p:cNvSpPr>
            <a:spLocks noGrp="1"/>
          </p:cNvSpPr>
          <p:nvPr>
            <p:ph type="pic" sz="quarter" idx="15"/>
          </p:nvPr>
        </p:nvSpPr>
        <p:spPr>
          <a:xfrm>
            <a:off x="0" y="28"/>
            <a:ext cx="18719800" cy="10529860"/>
          </a:xfrm>
          <a:custGeom>
            <a:avLst/>
            <a:gdLst>
              <a:gd name="connsiteX0" fmla="*/ 2210655 w 18719800"/>
              <a:gd name="connsiteY0" fmla="*/ 2203649 h 10529860"/>
              <a:gd name="connsiteX1" fmla="*/ 1809434 w 18719800"/>
              <a:gd name="connsiteY1" fmla="*/ 2604870 h 10529860"/>
              <a:gd name="connsiteX2" fmla="*/ 1809434 w 18719800"/>
              <a:gd name="connsiteY2" fmla="*/ 7897228 h 10529860"/>
              <a:gd name="connsiteX3" fmla="*/ 2210655 w 18719800"/>
              <a:gd name="connsiteY3" fmla="*/ 8298449 h 10529860"/>
              <a:gd name="connsiteX4" fmla="*/ 16477025 w 18719800"/>
              <a:gd name="connsiteY4" fmla="*/ 8298449 h 10529860"/>
              <a:gd name="connsiteX5" fmla="*/ 16878246 w 18719800"/>
              <a:gd name="connsiteY5" fmla="*/ 7897228 h 10529860"/>
              <a:gd name="connsiteX6" fmla="*/ 16878246 w 18719800"/>
              <a:gd name="connsiteY6" fmla="*/ 2604870 h 10529860"/>
              <a:gd name="connsiteX7" fmla="*/ 16477025 w 18719800"/>
              <a:gd name="connsiteY7" fmla="*/ 2203649 h 10529860"/>
              <a:gd name="connsiteX8" fmla="*/ 0 w 18719800"/>
              <a:gd name="connsiteY8" fmla="*/ 0 h 10529860"/>
              <a:gd name="connsiteX9" fmla="*/ 18719800 w 18719800"/>
              <a:gd name="connsiteY9" fmla="*/ 0 h 10529860"/>
              <a:gd name="connsiteX10" fmla="*/ 18719800 w 18719800"/>
              <a:gd name="connsiteY10" fmla="*/ 10529860 h 10529860"/>
              <a:gd name="connsiteX11" fmla="*/ 0 w 18719800"/>
              <a:gd name="connsiteY11" fmla="*/ 10529860 h 10529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19800" h="10529860">
                <a:moveTo>
                  <a:pt x="2210655" y="2203649"/>
                </a:moveTo>
                <a:cubicBezTo>
                  <a:pt x="1989067" y="2203649"/>
                  <a:pt x="1809434" y="2383282"/>
                  <a:pt x="1809434" y="2604870"/>
                </a:cubicBezTo>
                <a:lnTo>
                  <a:pt x="1809434" y="7897228"/>
                </a:lnTo>
                <a:cubicBezTo>
                  <a:pt x="1809434" y="8118816"/>
                  <a:pt x="1989067" y="8298449"/>
                  <a:pt x="2210655" y="8298449"/>
                </a:cubicBezTo>
                <a:lnTo>
                  <a:pt x="16477025" y="8298449"/>
                </a:lnTo>
                <a:cubicBezTo>
                  <a:pt x="16698613" y="8298449"/>
                  <a:pt x="16878246" y="8118816"/>
                  <a:pt x="16878246" y="7897228"/>
                </a:cubicBezTo>
                <a:lnTo>
                  <a:pt x="16878246" y="2604870"/>
                </a:lnTo>
                <a:cubicBezTo>
                  <a:pt x="16878246" y="2383282"/>
                  <a:pt x="16698613" y="2203649"/>
                  <a:pt x="16477025" y="2203649"/>
                </a:cubicBezTo>
                <a:close/>
                <a:moveTo>
                  <a:pt x="0" y="0"/>
                </a:moveTo>
                <a:lnTo>
                  <a:pt x="18719800" y="0"/>
                </a:lnTo>
                <a:lnTo>
                  <a:pt x="18719800" y="10529860"/>
                </a:lnTo>
                <a:lnTo>
                  <a:pt x="0" y="10529860"/>
                </a:lnTo>
                <a:close/>
              </a:path>
            </a:pathLst>
          </a:custGeom>
        </p:spPr>
        <p:txBody>
          <a:bodyPr wrap="square">
            <a:noAutofit/>
          </a:bodyPr>
          <a:lstStyle>
            <a:lvl1pPr marL="0" indent="0">
              <a:buNone/>
              <a:defRPr/>
            </a:lvl1pPr>
          </a:lstStyle>
          <a:p>
            <a:pPr marL="526648" marR="0" lvl="0" indent="-526648" algn="l" defTabSz="702198" rtl="0" eaLnBrk="1" fontAlgn="auto" latinLnBrk="0" hangingPunct="1">
              <a:lnSpc>
                <a:spcPct val="100000"/>
              </a:lnSpc>
              <a:spcBef>
                <a:spcPct val="20000"/>
              </a:spcBef>
              <a:spcAft>
                <a:spcPts val="0"/>
              </a:spcAft>
              <a:buClrTx/>
              <a:buSzTx/>
              <a:buFont typeface="Arial"/>
              <a:buChar char="•"/>
              <a:tabLst/>
              <a:defRPr/>
            </a:pPr>
            <a:r>
              <a:rPr lang="de-DE"/>
              <a:t>Bild durch Klicken auf Symbol hinzufügen</a:t>
            </a:r>
          </a:p>
        </p:txBody>
      </p:sp>
    </p:spTree>
    <p:extLst>
      <p:ext uri="{BB962C8B-B14F-4D97-AF65-F5344CB8AC3E}">
        <p14:creationId xmlns:p14="http://schemas.microsoft.com/office/powerpoint/2010/main" val="30437931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apiteltrenner, Standar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C25DCEAA-6CFF-A151-E398-7D461E7D418E}"/>
              </a:ext>
            </a:extLst>
          </p:cNvPr>
          <p:cNvSpPr/>
          <p:nvPr userDrawn="1"/>
        </p:nvSpPr>
        <p:spPr>
          <a:xfrm>
            <a:off x="-33667" y="-231007"/>
            <a:ext cx="18745801" cy="8885061"/>
          </a:xfrm>
          <a:prstGeom prst="rect">
            <a:avLst/>
          </a:prstGeom>
          <a:solidFill>
            <a:srgbClr val="0098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18"/>
          </a:p>
        </p:txBody>
      </p:sp>
      <p:sp>
        <p:nvSpPr>
          <p:cNvPr id="16" name="Ellipse 15">
            <a:extLst>
              <a:ext uri="{FF2B5EF4-FFF2-40B4-BE49-F238E27FC236}">
                <a16:creationId xmlns:a16="http://schemas.microsoft.com/office/drawing/2014/main" id="{F89354AC-6F61-548A-96E3-926274FEE359}"/>
              </a:ext>
            </a:extLst>
          </p:cNvPr>
          <p:cNvSpPr/>
          <p:nvPr userDrawn="1"/>
        </p:nvSpPr>
        <p:spPr>
          <a:xfrm rot="60000">
            <a:off x="-6914728" y="6735668"/>
            <a:ext cx="32400000" cy="3240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18">
              <a:solidFill>
                <a:schemeClr val="bg1"/>
              </a:solidFill>
            </a:endParaRPr>
          </a:p>
        </p:txBody>
      </p:sp>
      <p:sp>
        <p:nvSpPr>
          <p:cNvPr id="6" name="Titel 1">
            <a:extLst>
              <a:ext uri="{FF2B5EF4-FFF2-40B4-BE49-F238E27FC236}">
                <a16:creationId xmlns:a16="http://schemas.microsoft.com/office/drawing/2014/main" id="{74D628A6-33D7-5B4D-D219-7EE1C8847170}"/>
              </a:ext>
            </a:extLst>
          </p:cNvPr>
          <p:cNvSpPr>
            <a:spLocks noGrp="1"/>
          </p:cNvSpPr>
          <p:nvPr userDrawn="1">
            <p:ph type="ctrTitle" hasCustomPrompt="1"/>
          </p:nvPr>
        </p:nvSpPr>
        <p:spPr>
          <a:xfrm>
            <a:off x="1289538" y="4328443"/>
            <a:ext cx="8206154" cy="2357805"/>
          </a:xfrm>
          <a:prstGeom prst="rect">
            <a:avLst/>
          </a:prstGeom>
        </p:spPr>
        <p:txBody>
          <a:bodyPr anchor="b"/>
          <a:lstStyle>
            <a:lvl1pPr>
              <a:defRPr lang="de-DE" sz="7200" kern="1200" dirty="0">
                <a:solidFill>
                  <a:schemeClr val="bg1"/>
                </a:solidFill>
                <a:latin typeface="Threespin-CondDemibold" panose="020B0706030101010102" pitchFamily="34" charset="0"/>
                <a:ea typeface="+mj-ea"/>
                <a:cs typeface="+mj-cs"/>
              </a:defRPr>
            </a:lvl1pPr>
          </a:lstStyle>
          <a:p>
            <a:r>
              <a:rPr lang="de-DE"/>
              <a:t>Kapitel-Überschrift hier einfügen</a:t>
            </a:r>
          </a:p>
        </p:txBody>
      </p:sp>
      <p:sp>
        <p:nvSpPr>
          <p:cNvPr id="8" name="Untertitel 2">
            <a:extLst>
              <a:ext uri="{FF2B5EF4-FFF2-40B4-BE49-F238E27FC236}">
                <a16:creationId xmlns:a16="http://schemas.microsoft.com/office/drawing/2014/main" id="{C3C882AD-F678-B652-042E-EB87B51771F8}"/>
              </a:ext>
            </a:extLst>
          </p:cNvPr>
          <p:cNvSpPr>
            <a:spLocks noGrp="1"/>
          </p:cNvSpPr>
          <p:nvPr userDrawn="1">
            <p:ph type="subTitle" idx="1" hasCustomPrompt="1"/>
          </p:nvPr>
        </p:nvSpPr>
        <p:spPr>
          <a:xfrm>
            <a:off x="1289538" y="6794729"/>
            <a:ext cx="8206154" cy="1798638"/>
          </a:xfrm>
        </p:spPr>
        <p:txBody>
          <a:bodyPr/>
          <a:lstStyle>
            <a:lvl1pPr marL="0" indent="0" algn="l">
              <a:buNone/>
              <a:defRPr sz="2800">
                <a:solidFill>
                  <a:schemeClr val="bg1"/>
                </a:solidFill>
                <a:latin typeface="+mj-lt"/>
              </a:defRPr>
            </a:lvl1pPr>
            <a:lvl2pPr marL="702198" indent="0" algn="ctr">
              <a:buNone/>
              <a:defRPr>
                <a:solidFill>
                  <a:schemeClr val="tx1">
                    <a:tint val="75000"/>
                  </a:schemeClr>
                </a:solidFill>
              </a:defRPr>
            </a:lvl2pPr>
            <a:lvl3pPr marL="1404394" indent="0" algn="ctr">
              <a:buNone/>
              <a:defRPr>
                <a:solidFill>
                  <a:schemeClr val="tx1">
                    <a:tint val="75000"/>
                  </a:schemeClr>
                </a:solidFill>
              </a:defRPr>
            </a:lvl3pPr>
            <a:lvl4pPr marL="2106591" indent="0" algn="ctr">
              <a:buNone/>
              <a:defRPr>
                <a:solidFill>
                  <a:schemeClr val="tx1">
                    <a:tint val="75000"/>
                  </a:schemeClr>
                </a:solidFill>
              </a:defRPr>
            </a:lvl4pPr>
            <a:lvl5pPr marL="2808787" indent="0" algn="ctr">
              <a:buNone/>
              <a:defRPr>
                <a:solidFill>
                  <a:schemeClr val="tx1">
                    <a:tint val="75000"/>
                  </a:schemeClr>
                </a:solidFill>
              </a:defRPr>
            </a:lvl5pPr>
            <a:lvl6pPr marL="3510985" indent="0" algn="ctr">
              <a:buNone/>
              <a:defRPr>
                <a:solidFill>
                  <a:schemeClr val="tx1">
                    <a:tint val="75000"/>
                  </a:schemeClr>
                </a:solidFill>
              </a:defRPr>
            </a:lvl6pPr>
            <a:lvl7pPr marL="4213183" indent="0" algn="ctr">
              <a:buNone/>
              <a:defRPr>
                <a:solidFill>
                  <a:schemeClr val="tx1">
                    <a:tint val="75000"/>
                  </a:schemeClr>
                </a:solidFill>
              </a:defRPr>
            </a:lvl7pPr>
            <a:lvl8pPr marL="4915376" indent="0" algn="ctr">
              <a:buNone/>
              <a:defRPr>
                <a:solidFill>
                  <a:schemeClr val="tx1">
                    <a:tint val="75000"/>
                  </a:schemeClr>
                </a:solidFill>
              </a:defRPr>
            </a:lvl8pPr>
            <a:lvl9pPr marL="5617574" indent="0" algn="ctr">
              <a:buNone/>
              <a:defRPr>
                <a:solidFill>
                  <a:schemeClr val="tx1">
                    <a:tint val="75000"/>
                  </a:schemeClr>
                </a:solidFill>
              </a:defRPr>
            </a:lvl9pPr>
          </a:lstStyle>
          <a:p>
            <a:r>
              <a:rPr lang="de-DE"/>
              <a:t>Optional </a:t>
            </a:r>
            <a:r>
              <a:rPr lang="de-DE" err="1"/>
              <a:t>Subline</a:t>
            </a:r>
            <a:endParaRPr lang="de-DE"/>
          </a:p>
        </p:txBody>
      </p:sp>
    </p:spTree>
    <p:extLst>
      <p:ext uri="{BB962C8B-B14F-4D97-AF65-F5344CB8AC3E}">
        <p14:creationId xmlns:p14="http://schemas.microsoft.com/office/powerpoint/2010/main" val="1925542568"/>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apiteltrenner, Invertiert">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4A25D855-78B0-5BF8-EE6E-E3F78E4959E9}"/>
              </a:ext>
            </a:extLst>
          </p:cNvPr>
          <p:cNvSpPr/>
          <p:nvPr userDrawn="1"/>
        </p:nvSpPr>
        <p:spPr>
          <a:xfrm>
            <a:off x="-26001" y="0"/>
            <a:ext cx="18745801" cy="105298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18"/>
          </a:p>
        </p:txBody>
      </p:sp>
      <p:sp>
        <p:nvSpPr>
          <p:cNvPr id="10" name="Titel 1">
            <a:extLst>
              <a:ext uri="{FF2B5EF4-FFF2-40B4-BE49-F238E27FC236}">
                <a16:creationId xmlns:a16="http://schemas.microsoft.com/office/drawing/2014/main" id="{ECCBE776-14A1-FC68-0E95-73AD036D7E35}"/>
              </a:ext>
            </a:extLst>
          </p:cNvPr>
          <p:cNvSpPr>
            <a:spLocks noGrp="1"/>
          </p:cNvSpPr>
          <p:nvPr>
            <p:ph type="ctrTitle" hasCustomPrompt="1"/>
          </p:nvPr>
        </p:nvSpPr>
        <p:spPr>
          <a:xfrm>
            <a:off x="1289538" y="4328443"/>
            <a:ext cx="8206154" cy="2357805"/>
          </a:xfrm>
          <a:prstGeom prst="rect">
            <a:avLst/>
          </a:prstGeom>
        </p:spPr>
        <p:txBody>
          <a:bodyPr anchor="b"/>
          <a:lstStyle>
            <a:lvl1pPr>
              <a:defRPr lang="de-DE" sz="7200" kern="1200" dirty="0">
                <a:solidFill>
                  <a:schemeClr val="bg1"/>
                </a:solidFill>
                <a:latin typeface="Threespin-CondDemibold" panose="020B0706030101010102" pitchFamily="34" charset="0"/>
                <a:ea typeface="+mj-ea"/>
                <a:cs typeface="+mj-cs"/>
              </a:defRPr>
            </a:lvl1pPr>
          </a:lstStyle>
          <a:p>
            <a:r>
              <a:rPr lang="de-DE"/>
              <a:t>Kapitel-Überschrift hier einfügen</a:t>
            </a:r>
          </a:p>
        </p:txBody>
      </p:sp>
      <p:sp>
        <p:nvSpPr>
          <p:cNvPr id="11" name="Untertitel 2">
            <a:extLst>
              <a:ext uri="{FF2B5EF4-FFF2-40B4-BE49-F238E27FC236}">
                <a16:creationId xmlns:a16="http://schemas.microsoft.com/office/drawing/2014/main" id="{D1A6EF66-A295-D6D4-B9DB-88962F224AE2}"/>
              </a:ext>
            </a:extLst>
          </p:cNvPr>
          <p:cNvSpPr>
            <a:spLocks noGrp="1"/>
          </p:cNvSpPr>
          <p:nvPr>
            <p:ph type="subTitle" idx="1" hasCustomPrompt="1"/>
          </p:nvPr>
        </p:nvSpPr>
        <p:spPr>
          <a:xfrm>
            <a:off x="1289538" y="6794729"/>
            <a:ext cx="8206154" cy="1798638"/>
          </a:xfrm>
        </p:spPr>
        <p:txBody>
          <a:bodyPr/>
          <a:lstStyle>
            <a:lvl1pPr marL="0" indent="0" algn="l">
              <a:buNone/>
              <a:defRPr sz="2800">
                <a:solidFill>
                  <a:schemeClr val="bg1"/>
                </a:solidFill>
                <a:latin typeface="+mj-lt"/>
              </a:defRPr>
            </a:lvl1pPr>
            <a:lvl2pPr marL="702198" indent="0" algn="ctr">
              <a:buNone/>
              <a:defRPr>
                <a:solidFill>
                  <a:schemeClr val="tx1">
                    <a:tint val="75000"/>
                  </a:schemeClr>
                </a:solidFill>
              </a:defRPr>
            </a:lvl2pPr>
            <a:lvl3pPr marL="1404394" indent="0" algn="ctr">
              <a:buNone/>
              <a:defRPr>
                <a:solidFill>
                  <a:schemeClr val="tx1">
                    <a:tint val="75000"/>
                  </a:schemeClr>
                </a:solidFill>
              </a:defRPr>
            </a:lvl3pPr>
            <a:lvl4pPr marL="2106591" indent="0" algn="ctr">
              <a:buNone/>
              <a:defRPr>
                <a:solidFill>
                  <a:schemeClr val="tx1">
                    <a:tint val="75000"/>
                  </a:schemeClr>
                </a:solidFill>
              </a:defRPr>
            </a:lvl4pPr>
            <a:lvl5pPr marL="2808787" indent="0" algn="ctr">
              <a:buNone/>
              <a:defRPr>
                <a:solidFill>
                  <a:schemeClr val="tx1">
                    <a:tint val="75000"/>
                  </a:schemeClr>
                </a:solidFill>
              </a:defRPr>
            </a:lvl5pPr>
            <a:lvl6pPr marL="3510985" indent="0" algn="ctr">
              <a:buNone/>
              <a:defRPr>
                <a:solidFill>
                  <a:schemeClr val="tx1">
                    <a:tint val="75000"/>
                  </a:schemeClr>
                </a:solidFill>
              </a:defRPr>
            </a:lvl6pPr>
            <a:lvl7pPr marL="4213183" indent="0" algn="ctr">
              <a:buNone/>
              <a:defRPr>
                <a:solidFill>
                  <a:schemeClr val="tx1">
                    <a:tint val="75000"/>
                  </a:schemeClr>
                </a:solidFill>
              </a:defRPr>
            </a:lvl7pPr>
            <a:lvl8pPr marL="4915376" indent="0" algn="ctr">
              <a:buNone/>
              <a:defRPr>
                <a:solidFill>
                  <a:schemeClr val="tx1">
                    <a:tint val="75000"/>
                  </a:schemeClr>
                </a:solidFill>
              </a:defRPr>
            </a:lvl8pPr>
            <a:lvl9pPr marL="5617574" indent="0" algn="ctr">
              <a:buNone/>
              <a:defRPr>
                <a:solidFill>
                  <a:schemeClr val="tx1">
                    <a:tint val="75000"/>
                  </a:schemeClr>
                </a:solidFill>
              </a:defRPr>
            </a:lvl9pPr>
          </a:lstStyle>
          <a:p>
            <a:r>
              <a:rPr lang="de-DE"/>
              <a:t>Optional </a:t>
            </a:r>
            <a:r>
              <a:rPr lang="de-DE" err="1"/>
              <a:t>Subline</a:t>
            </a:r>
            <a:endParaRPr lang="de-DE"/>
          </a:p>
        </p:txBody>
      </p:sp>
      <p:pic>
        <p:nvPicPr>
          <p:cNvPr id="3" name="Grafik 2">
            <a:extLst>
              <a:ext uri="{FF2B5EF4-FFF2-40B4-BE49-F238E27FC236}">
                <a16:creationId xmlns:a16="http://schemas.microsoft.com/office/drawing/2014/main" id="{82A7AE98-782C-BFB6-EDA1-072FA0587F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8650" y="9901699"/>
            <a:ext cx="863894" cy="455946"/>
          </a:xfrm>
          <a:prstGeom prst="rect">
            <a:avLst/>
          </a:prstGeom>
        </p:spPr>
      </p:pic>
    </p:spTree>
    <p:extLst>
      <p:ext uri="{BB962C8B-B14F-4D97-AF65-F5344CB8AC3E}">
        <p14:creationId xmlns:p14="http://schemas.microsoft.com/office/powerpoint/2010/main" val="4004593862"/>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rgleich, zwei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1208420" y="3391007"/>
            <a:ext cx="7972094" cy="5799021"/>
          </a:xfrm>
        </p:spPr>
        <p:txBody>
          <a:bodyPr/>
          <a:lstStyle>
            <a:lvl1pPr marL="457193" indent="-457193">
              <a:buFont typeface="Arial" panose="020B0604020202020204" pitchFamily="34" charset="0"/>
              <a:buChar char="•"/>
              <a:defRPr>
                <a:solidFill>
                  <a:srgbClr val="303E3F"/>
                </a:solidFill>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2"/>
          <p:cNvSpPr>
            <a:spLocks noGrp="1"/>
          </p:cNvSpPr>
          <p:nvPr>
            <p:ph idx="12" hasCustomPrompt="1"/>
          </p:nvPr>
        </p:nvSpPr>
        <p:spPr>
          <a:xfrm>
            <a:off x="9379923" y="3391016"/>
            <a:ext cx="8006385" cy="5799021"/>
          </a:xfrm>
        </p:spPr>
        <p:txBody>
          <a:bodyPr/>
          <a:lstStyle>
            <a:lvl1pPr marL="457193" indent="-457193">
              <a:buFont typeface="Arial" panose="020B0604020202020204" pitchFamily="34" charset="0"/>
              <a:buChar char="•"/>
              <a:defRPr>
                <a:solidFill>
                  <a:srgbClr val="303E3F"/>
                </a:solidFill>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Fußzeilenplatzhalter 9">
            <a:extLst>
              <a:ext uri="{FF2B5EF4-FFF2-40B4-BE49-F238E27FC236}">
                <a16:creationId xmlns:a16="http://schemas.microsoft.com/office/drawing/2014/main" id="{AFCF5ABC-542A-E029-4C83-236E88341BD5}"/>
              </a:ext>
            </a:extLst>
          </p:cNvPr>
          <p:cNvSpPr>
            <a:spLocks noGrp="1"/>
          </p:cNvSpPr>
          <p:nvPr>
            <p:ph type="ftr" sz="quarter" idx="3"/>
          </p:nvPr>
        </p:nvSpPr>
        <p:spPr>
          <a:xfrm>
            <a:off x="4850563" y="10006842"/>
            <a:ext cx="8986554" cy="474827"/>
          </a:xfrm>
          <a:prstGeom prst="rect">
            <a:avLst/>
          </a:prstGeom>
        </p:spPr>
        <p:txBody>
          <a:bodyPr vert="horz" lIns="91440" tIns="45720" rIns="91440" bIns="45720" rtlCol="0" anchor="ctr"/>
          <a:lstStyle>
            <a:lvl1pPr algn="ctr">
              <a:defRPr lang="de-DE" sz="1400" kern="1200">
                <a:solidFill>
                  <a:srgbClr val="2F3D3E"/>
                </a:solidFill>
                <a:latin typeface="Threespin-CondLight" panose="020B0506020101010102" pitchFamily="34" charset="0"/>
                <a:ea typeface="+mn-ea"/>
                <a:cs typeface="+mn-cs"/>
              </a:defRPr>
            </a:lvl1pPr>
          </a:lstStyle>
          <a:p>
            <a:endParaRPr lang="de-DE"/>
          </a:p>
        </p:txBody>
      </p:sp>
      <p:sp>
        <p:nvSpPr>
          <p:cNvPr id="9" name="Foliennummernplatzhalter 10">
            <a:extLst>
              <a:ext uri="{FF2B5EF4-FFF2-40B4-BE49-F238E27FC236}">
                <a16:creationId xmlns:a16="http://schemas.microsoft.com/office/drawing/2014/main" id="{A509596C-BA35-3B20-EDD1-CAD4FBC15A16}"/>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17" name="Textplatzhalter 6">
            <a:extLst>
              <a:ext uri="{FF2B5EF4-FFF2-40B4-BE49-F238E27FC236}">
                <a16:creationId xmlns:a16="http://schemas.microsoft.com/office/drawing/2014/main" id="{FD98A7E7-6B70-B3FC-2269-15D844CF8861}"/>
              </a:ext>
            </a:extLst>
          </p:cNvPr>
          <p:cNvSpPr>
            <a:spLocks noGrp="1"/>
          </p:cNvSpPr>
          <p:nvPr>
            <p:ph type="body" sz="quarter" idx="14" hasCustomPrompt="1"/>
          </p:nvPr>
        </p:nvSpPr>
        <p:spPr>
          <a:xfrm>
            <a:off x="1366838" y="2714933"/>
            <a:ext cx="7812087" cy="535821"/>
          </a:xfrm>
          <a:prstGeom prst="roundRect">
            <a:avLst>
              <a:gd name="adj" fmla="val 20809"/>
            </a:avLst>
          </a:prstGeom>
          <a:solidFill>
            <a:schemeClr val="accent1"/>
          </a:solidFill>
        </p:spPr>
        <p:txBody>
          <a:bodyPr anchor="ctr"/>
          <a:lstStyle>
            <a:lvl1pPr marL="0" indent="0" algn="ctr">
              <a:buNone/>
              <a:defRPr sz="2800">
                <a:solidFill>
                  <a:schemeClr val="bg1"/>
                </a:solidFill>
                <a:latin typeface="+mj-lt"/>
              </a:defRPr>
            </a:lvl1pPr>
          </a:lstStyle>
          <a:p>
            <a:pPr lvl="0"/>
            <a:r>
              <a:rPr lang="de-DE"/>
              <a:t>Beispielheadline</a:t>
            </a:r>
          </a:p>
        </p:txBody>
      </p:sp>
      <p:sp>
        <p:nvSpPr>
          <p:cNvPr id="18" name="Textplatzhalter 6">
            <a:extLst>
              <a:ext uri="{FF2B5EF4-FFF2-40B4-BE49-F238E27FC236}">
                <a16:creationId xmlns:a16="http://schemas.microsoft.com/office/drawing/2014/main" id="{256582C3-A921-E7BA-AB35-82749531E078}"/>
              </a:ext>
            </a:extLst>
          </p:cNvPr>
          <p:cNvSpPr>
            <a:spLocks noGrp="1"/>
          </p:cNvSpPr>
          <p:nvPr>
            <p:ph type="body" sz="quarter" idx="15" hasCustomPrompt="1"/>
          </p:nvPr>
        </p:nvSpPr>
        <p:spPr>
          <a:xfrm>
            <a:off x="9561717" y="2714933"/>
            <a:ext cx="7812028" cy="535821"/>
          </a:xfrm>
          <a:prstGeom prst="roundRect">
            <a:avLst>
              <a:gd name="adj" fmla="val 20809"/>
            </a:avLst>
          </a:prstGeom>
          <a:solidFill>
            <a:schemeClr val="accent3"/>
          </a:solidFill>
        </p:spPr>
        <p:txBody>
          <a:bodyPr anchor="ctr"/>
          <a:lstStyle>
            <a:lvl1pPr marL="0" indent="0" algn="ctr">
              <a:buNone/>
              <a:defRPr sz="2800">
                <a:solidFill>
                  <a:schemeClr val="bg1"/>
                </a:solidFill>
                <a:latin typeface="+mj-lt"/>
              </a:defRPr>
            </a:lvl1pPr>
          </a:lstStyle>
          <a:p>
            <a:pPr lvl="0"/>
            <a:r>
              <a:rPr lang="de-DE"/>
              <a:t>Beispielheadline</a:t>
            </a:r>
          </a:p>
        </p:txBody>
      </p:sp>
      <p:sp>
        <p:nvSpPr>
          <p:cNvPr id="2" name="Titel 20">
            <a:extLst>
              <a:ext uri="{FF2B5EF4-FFF2-40B4-BE49-F238E27FC236}">
                <a16:creationId xmlns:a16="http://schemas.microsoft.com/office/drawing/2014/main" id="{FE464885-8494-924C-22BD-F1410F700E7C}"/>
              </a:ext>
            </a:extLst>
          </p:cNvPr>
          <p:cNvSpPr>
            <a:spLocks noGrp="1"/>
          </p:cNvSpPr>
          <p:nvPr>
            <p:ph type="title"/>
          </p:nvPr>
        </p:nvSpPr>
        <p:spPr>
          <a:xfrm>
            <a:off x="1233134" y="1364883"/>
            <a:ext cx="16176863" cy="880477"/>
          </a:xfrm>
          <a:prstGeom prst="rect">
            <a:avLst/>
          </a:prstGeom>
        </p:spPr>
        <p:txBody>
          <a:bodyPr/>
          <a:lstStyle>
            <a:lvl1pPr>
              <a:defRPr/>
            </a:lvl1pPr>
          </a:lstStyle>
          <a:p>
            <a:r>
              <a:rPr lang="de-DE"/>
              <a:t>Mastertitelformat bearbeiten</a:t>
            </a:r>
          </a:p>
        </p:txBody>
      </p:sp>
      <p:sp>
        <p:nvSpPr>
          <p:cNvPr id="4" name="Textplatzhalter 24">
            <a:extLst>
              <a:ext uri="{FF2B5EF4-FFF2-40B4-BE49-F238E27FC236}">
                <a16:creationId xmlns:a16="http://schemas.microsoft.com/office/drawing/2014/main" id="{EF8E6432-6A31-92A0-171B-1B9E6ABC342B}"/>
              </a:ext>
            </a:extLst>
          </p:cNvPr>
          <p:cNvSpPr>
            <a:spLocks noGrp="1"/>
          </p:cNvSpPr>
          <p:nvPr>
            <p:ph type="body" sz="quarter" idx="10" hasCustomPrompt="1"/>
          </p:nvPr>
        </p:nvSpPr>
        <p:spPr>
          <a:xfrm>
            <a:off x="1233954" y="770241"/>
            <a:ext cx="16176862" cy="578601"/>
          </a:xfrm>
        </p:spPr>
        <p:txBody>
          <a:bodyPr/>
          <a:lstStyle>
            <a:lvl1pPr marL="0" indent="0">
              <a:buNone/>
              <a:defRPr sz="2800">
                <a:solidFill>
                  <a:schemeClr val="accent4"/>
                </a:solidFill>
              </a:defRPr>
            </a:lvl1pPr>
          </a:lstStyle>
          <a:p>
            <a:pPr lvl="0"/>
            <a:r>
              <a:rPr lang="de-DE"/>
              <a:t>Optionaler Untertitel</a:t>
            </a:r>
          </a:p>
        </p:txBody>
      </p:sp>
    </p:spTree>
    <p:extLst>
      <p:ext uri="{BB962C8B-B14F-4D97-AF65-F5344CB8AC3E}">
        <p14:creationId xmlns:p14="http://schemas.microsoft.com/office/powerpoint/2010/main" val="4250717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invertiert">
    <p:bg>
      <p:bgRef idx="1001">
        <a:schemeClr val="bg2"/>
      </p:bgRef>
    </p:bg>
    <p:spTree>
      <p:nvGrpSpPr>
        <p:cNvPr id="1" name=""/>
        <p:cNvGrpSpPr/>
        <p:nvPr/>
      </p:nvGrpSpPr>
      <p:grpSpPr>
        <a:xfrm>
          <a:off x="0" y="0"/>
          <a:ext cx="0" cy="0"/>
          <a:chOff x="0" y="0"/>
          <a:chExt cx="0" cy="0"/>
        </a:xfrm>
      </p:grpSpPr>
      <p:sp>
        <p:nvSpPr>
          <p:cNvPr id="6" name="Fußzeilenplatzhalter 9">
            <a:extLst>
              <a:ext uri="{FF2B5EF4-FFF2-40B4-BE49-F238E27FC236}">
                <a16:creationId xmlns:a16="http://schemas.microsoft.com/office/drawing/2014/main" id="{3F681B85-16EA-1F88-D0B1-7D636FDA5EA3}"/>
              </a:ext>
            </a:extLst>
          </p:cNvPr>
          <p:cNvSpPr>
            <a:spLocks noGrp="1"/>
          </p:cNvSpPr>
          <p:nvPr>
            <p:ph type="ftr" sz="quarter" idx="3"/>
          </p:nvPr>
        </p:nvSpPr>
        <p:spPr>
          <a:xfrm>
            <a:off x="4850563" y="10006842"/>
            <a:ext cx="8986554" cy="474827"/>
          </a:xfrm>
          <a:prstGeom prst="rect">
            <a:avLst/>
          </a:prstGeom>
        </p:spPr>
        <p:txBody>
          <a:bodyPr vert="horz" lIns="91440" tIns="45720" rIns="91440" bIns="45720" rtlCol="0" anchor="ctr"/>
          <a:lstStyle>
            <a:lvl1pPr algn="ctr">
              <a:defRPr lang="de-DE" sz="1400" kern="1200">
                <a:solidFill>
                  <a:schemeClr val="bg1"/>
                </a:solidFill>
                <a:latin typeface="Threespin-CondLight" panose="020B0506020101010102" pitchFamily="34" charset="0"/>
                <a:ea typeface="+mn-ea"/>
                <a:cs typeface="+mn-cs"/>
              </a:defRPr>
            </a:lvl1pPr>
          </a:lstStyle>
          <a:p>
            <a:endParaRPr lang="de-DE"/>
          </a:p>
        </p:txBody>
      </p:sp>
      <p:sp>
        <p:nvSpPr>
          <p:cNvPr id="7" name="Foliennummernplatzhalter 10">
            <a:extLst>
              <a:ext uri="{FF2B5EF4-FFF2-40B4-BE49-F238E27FC236}">
                <a16:creationId xmlns:a16="http://schemas.microsoft.com/office/drawing/2014/main" id="{83B38DCA-8322-6A92-36D0-6F8C9B72A1D6}"/>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chemeClr val="bg1"/>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21" name="Titel 20">
            <a:extLst>
              <a:ext uri="{FF2B5EF4-FFF2-40B4-BE49-F238E27FC236}">
                <a16:creationId xmlns:a16="http://schemas.microsoft.com/office/drawing/2014/main" id="{BC5E1A19-8392-350C-3084-70CE34CADE4A}"/>
              </a:ext>
            </a:extLst>
          </p:cNvPr>
          <p:cNvSpPr>
            <a:spLocks noGrp="1"/>
          </p:cNvSpPr>
          <p:nvPr>
            <p:ph type="title"/>
          </p:nvPr>
        </p:nvSpPr>
        <p:spPr>
          <a:xfrm>
            <a:off x="1233134" y="1364883"/>
            <a:ext cx="16176863" cy="880477"/>
          </a:xfrm>
          <a:prstGeom prst="rect">
            <a:avLst/>
          </a:prstGeom>
        </p:spPr>
        <p:txBody>
          <a:bodyPr/>
          <a:lstStyle>
            <a:lvl1pPr>
              <a:defRPr>
                <a:solidFill>
                  <a:schemeClr val="bg1"/>
                </a:solidFill>
              </a:defRPr>
            </a:lvl1pPr>
          </a:lstStyle>
          <a:p>
            <a:r>
              <a:rPr lang="de-DE"/>
              <a:t>Mastertitelformat bearbeiten</a:t>
            </a:r>
          </a:p>
        </p:txBody>
      </p:sp>
      <p:sp>
        <p:nvSpPr>
          <p:cNvPr id="25" name="Textplatzhalter 24">
            <a:extLst>
              <a:ext uri="{FF2B5EF4-FFF2-40B4-BE49-F238E27FC236}">
                <a16:creationId xmlns:a16="http://schemas.microsoft.com/office/drawing/2014/main" id="{C10010C2-238E-7437-34CC-11A274B9EC9E}"/>
              </a:ext>
            </a:extLst>
          </p:cNvPr>
          <p:cNvSpPr>
            <a:spLocks noGrp="1"/>
          </p:cNvSpPr>
          <p:nvPr>
            <p:ph type="body" sz="quarter" idx="10" hasCustomPrompt="1"/>
          </p:nvPr>
        </p:nvSpPr>
        <p:spPr>
          <a:xfrm>
            <a:off x="1233954" y="770241"/>
            <a:ext cx="16176862" cy="578601"/>
          </a:xfrm>
        </p:spPr>
        <p:txBody>
          <a:bodyPr/>
          <a:lstStyle>
            <a:lvl1pPr marL="0" indent="0">
              <a:buNone/>
              <a:defRPr sz="2800">
                <a:solidFill>
                  <a:schemeClr val="bg1"/>
                </a:solidFill>
              </a:defRPr>
            </a:lvl1pPr>
          </a:lstStyle>
          <a:p>
            <a:pPr lvl="0"/>
            <a:r>
              <a:rPr lang="de-DE"/>
              <a:t>Optionaler Untertitel</a:t>
            </a:r>
          </a:p>
        </p:txBody>
      </p:sp>
      <p:sp>
        <p:nvSpPr>
          <p:cNvPr id="10" name="Textplatzhalter 2">
            <a:extLst>
              <a:ext uri="{FF2B5EF4-FFF2-40B4-BE49-F238E27FC236}">
                <a16:creationId xmlns:a16="http://schemas.microsoft.com/office/drawing/2014/main" id="{DCD9DAC7-C8AB-C62D-DC0D-AE57A2E9AF00}"/>
              </a:ext>
            </a:extLst>
          </p:cNvPr>
          <p:cNvSpPr>
            <a:spLocks noGrp="1"/>
          </p:cNvSpPr>
          <p:nvPr>
            <p:ph idx="1"/>
          </p:nvPr>
        </p:nvSpPr>
        <p:spPr>
          <a:xfrm>
            <a:off x="1218118" y="2336708"/>
            <a:ext cx="16063408" cy="7460064"/>
          </a:xfrm>
          <a:prstGeom prst="rect">
            <a:avLst/>
          </a:prstGeom>
        </p:spPr>
        <p:txBody>
          <a:bodyPr vert="horz" lIns="140442" tIns="70221" rIns="140442" bIns="70221" rtlCol="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 name="Rechteck 1">
            <a:extLst>
              <a:ext uri="{FF2B5EF4-FFF2-40B4-BE49-F238E27FC236}">
                <a16:creationId xmlns:a16="http://schemas.microsoft.com/office/drawing/2014/main" id="{CECCE538-C109-A9C7-D517-478DF8BF74BD}"/>
              </a:ext>
            </a:extLst>
          </p:cNvPr>
          <p:cNvSpPr/>
          <p:nvPr userDrawn="1"/>
        </p:nvSpPr>
        <p:spPr>
          <a:xfrm>
            <a:off x="0" y="9766300"/>
            <a:ext cx="1299528" cy="763588"/>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36A6A470-85BE-A2CB-321B-3283C7B2AE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8650" y="9901699"/>
            <a:ext cx="863894" cy="455946"/>
          </a:xfrm>
          <a:prstGeom prst="rect">
            <a:avLst/>
          </a:prstGeom>
        </p:spPr>
      </p:pic>
    </p:spTree>
    <p:extLst>
      <p:ext uri="{BB962C8B-B14F-4D97-AF65-F5344CB8AC3E}">
        <p14:creationId xmlns:p14="http://schemas.microsoft.com/office/powerpoint/2010/main" val="259121624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331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ergleich, dreispaltig">
    <p:spTree>
      <p:nvGrpSpPr>
        <p:cNvPr id="1" name=""/>
        <p:cNvGrpSpPr/>
        <p:nvPr/>
      </p:nvGrpSpPr>
      <p:grpSpPr>
        <a:xfrm>
          <a:off x="0" y="0"/>
          <a:ext cx="0" cy="0"/>
          <a:chOff x="0" y="0"/>
          <a:chExt cx="0" cy="0"/>
        </a:xfrm>
      </p:grpSpPr>
      <p:sp>
        <p:nvSpPr>
          <p:cNvPr id="15" name="Textplatzhalter 6">
            <a:extLst>
              <a:ext uri="{FF2B5EF4-FFF2-40B4-BE49-F238E27FC236}">
                <a16:creationId xmlns:a16="http://schemas.microsoft.com/office/drawing/2014/main" id="{8612F443-EB4C-FA9B-FDC9-6FB80B667C83}"/>
              </a:ext>
            </a:extLst>
          </p:cNvPr>
          <p:cNvSpPr>
            <a:spLocks noGrp="1"/>
          </p:cNvSpPr>
          <p:nvPr>
            <p:ph type="body" sz="quarter" idx="14" hasCustomPrompt="1"/>
          </p:nvPr>
        </p:nvSpPr>
        <p:spPr>
          <a:xfrm>
            <a:off x="1366838" y="2703210"/>
            <a:ext cx="5112000" cy="535821"/>
          </a:xfrm>
          <a:prstGeom prst="roundRect">
            <a:avLst>
              <a:gd name="adj" fmla="val 20809"/>
            </a:avLst>
          </a:prstGeom>
          <a:solidFill>
            <a:schemeClr val="accent1"/>
          </a:solidFill>
        </p:spPr>
        <p:txBody>
          <a:bodyPr anchor="ctr"/>
          <a:lstStyle>
            <a:lvl1pPr marL="0" indent="0" algn="ctr">
              <a:buNone/>
              <a:defRPr sz="2800">
                <a:solidFill>
                  <a:schemeClr val="bg1"/>
                </a:solidFill>
                <a:latin typeface="+mj-lt"/>
              </a:defRPr>
            </a:lvl1pPr>
          </a:lstStyle>
          <a:p>
            <a:pPr lvl="0"/>
            <a:r>
              <a:rPr lang="de-DE"/>
              <a:t>Beispielheadline</a:t>
            </a:r>
          </a:p>
        </p:txBody>
      </p:sp>
      <p:sp>
        <p:nvSpPr>
          <p:cNvPr id="16" name="Textplatzhalter 6">
            <a:extLst>
              <a:ext uri="{FF2B5EF4-FFF2-40B4-BE49-F238E27FC236}">
                <a16:creationId xmlns:a16="http://schemas.microsoft.com/office/drawing/2014/main" id="{504C88EE-8A0F-7A4E-F168-CDB33990C9FD}"/>
              </a:ext>
            </a:extLst>
          </p:cNvPr>
          <p:cNvSpPr>
            <a:spLocks noGrp="1"/>
          </p:cNvSpPr>
          <p:nvPr>
            <p:ph type="body" sz="quarter" idx="15" hasCustomPrompt="1"/>
          </p:nvPr>
        </p:nvSpPr>
        <p:spPr>
          <a:xfrm>
            <a:off x="6792056" y="2714097"/>
            <a:ext cx="5112000" cy="535821"/>
          </a:xfrm>
          <a:prstGeom prst="roundRect">
            <a:avLst>
              <a:gd name="adj" fmla="val 20809"/>
            </a:avLst>
          </a:prstGeom>
          <a:solidFill>
            <a:schemeClr val="accent3"/>
          </a:solidFill>
        </p:spPr>
        <p:txBody>
          <a:bodyPr anchor="ctr"/>
          <a:lstStyle>
            <a:lvl1pPr marL="0" indent="0" algn="ctr">
              <a:buNone/>
              <a:defRPr sz="2800">
                <a:solidFill>
                  <a:schemeClr val="bg1"/>
                </a:solidFill>
                <a:latin typeface="+mj-lt"/>
              </a:defRPr>
            </a:lvl1pPr>
          </a:lstStyle>
          <a:p>
            <a:pPr lvl="0"/>
            <a:r>
              <a:rPr lang="de-DE"/>
              <a:t>Beispielheadline</a:t>
            </a:r>
          </a:p>
        </p:txBody>
      </p:sp>
      <p:sp>
        <p:nvSpPr>
          <p:cNvPr id="17" name="Textplatzhalter 6">
            <a:extLst>
              <a:ext uri="{FF2B5EF4-FFF2-40B4-BE49-F238E27FC236}">
                <a16:creationId xmlns:a16="http://schemas.microsoft.com/office/drawing/2014/main" id="{42094F6D-4F13-09BC-5F31-484E4136BBAF}"/>
              </a:ext>
            </a:extLst>
          </p:cNvPr>
          <p:cNvSpPr>
            <a:spLocks noGrp="1"/>
          </p:cNvSpPr>
          <p:nvPr>
            <p:ph type="body" sz="quarter" idx="17" hasCustomPrompt="1"/>
          </p:nvPr>
        </p:nvSpPr>
        <p:spPr>
          <a:xfrm>
            <a:off x="12265025" y="2703210"/>
            <a:ext cx="5112000" cy="535821"/>
          </a:xfrm>
          <a:prstGeom prst="roundRect">
            <a:avLst>
              <a:gd name="adj" fmla="val 20809"/>
            </a:avLst>
          </a:prstGeom>
          <a:solidFill>
            <a:schemeClr val="accent4"/>
          </a:solidFill>
        </p:spPr>
        <p:txBody>
          <a:bodyPr anchor="ctr"/>
          <a:lstStyle>
            <a:lvl1pPr marL="0" indent="0" algn="ctr">
              <a:buNone/>
              <a:defRPr sz="2800">
                <a:solidFill>
                  <a:schemeClr val="bg1"/>
                </a:solidFill>
                <a:latin typeface="+mj-lt"/>
              </a:defRPr>
            </a:lvl1pPr>
          </a:lstStyle>
          <a:p>
            <a:pPr lvl="0"/>
            <a:r>
              <a:rPr lang="de-DE"/>
              <a:t>Beispielheadline</a:t>
            </a:r>
          </a:p>
        </p:txBody>
      </p:sp>
      <p:sp>
        <p:nvSpPr>
          <p:cNvPr id="3" name="Inhaltsplatzhalter 2"/>
          <p:cNvSpPr>
            <a:spLocks noGrp="1"/>
          </p:cNvSpPr>
          <p:nvPr>
            <p:ph idx="1" hasCustomPrompt="1"/>
          </p:nvPr>
        </p:nvSpPr>
        <p:spPr>
          <a:xfrm>
            <a:off x="1244524" y="3368325"/>
            <a:ext cx="5294914" cy="5821713"/>
          </a:xfrm>
        </p:spPr>
        <p:txBody>
          <a:bodyPr/>
          <a:lstStyle>
            <a:lvl1pPr marL="457193" indent="-457193">
              <a:buFont typeface="Arial" panose="020B0604020202020204" pitchFamily="34" charset="0"/>
              <a:buChar char="•"/>
              <a:defRPr>
                <a:solidFill>
                  <a:srgbClr val="303E3F"/>
                </a:solidFill>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2"/>
          <p:cNvSpPr>
            <a:spLocks noGrp="1"/>
          </p:cNvSpPr>
          <p:nvPr>
            <p:ph idx="12" hasCustomPrompt="1"/>
          </p:nvPr>
        </p:nvSpPr>
        <p:spPr>
          <a:xfrm>
            <a:off x="6685401" y="3368325"/>
            <a:ext cx="5250874" cy="5821713"/>
          </a:xfrm>
        </p:spPr>
        <p:txBody>
          <a:bodyPr/>
          <a:lstStyle>
            <a:lvl1pPr marL="457193" indent="-457193">
              <a:buFont typeface="Arial" panose="020B0604020202020204" pitchFamily="34" charset="0"/>
              <a:buChar char="•"/>
              <a:defRPr>
                <a:solidFill>
                  <a:srgbClr val="303E3F"/>
                </a:solidFill>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Inhaltsplatzhalter 2"/>
          <p:cNvSpPr>
            <a:spLocks noGrp="1"/>
          </p:cNvSpPr>
          <p:nvPr>
            <p:ph idx="16" hasCustomPrompt="1"/>
          </p:nvPr>
        </p:nvSpPr>
        <p:spPr>
          <a:xfrm>
            <a:off x="12110101" y="3368648"/>
            <a:ext cx="5250874" cy="5821713"/>
          </a:xfrm>
        </p:spPr>
        <p:txBody>
          <a:bodyPr/>
          <a:lstStyle>
            <a:lvl1pPr marL="457193" indent="-457193">
              <a:buFont typeface="Arial" panose="020B0604020202020204" pitchFamily="34" charset="0"/>
              <a:buChar char="•"/>
              <a:defRPr>
                <a:solidFill>
                  <a:srgbClr val="303E3F"/>
                </a:solidFill>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Fußzeilenplatzhalter 9">
            <a:extLst>
              <a:ext uri="{FF2B5EF4-FFF2-40B4-BE49-F238E27FC236}">
                <a16:creationId xmlns:a16="http://schemas.microsoft.com/office/drawing/2014/main" id="{2BF127B5-5CDB-0C95-E4C7-C669BD3C75F7}"/>
              </a:ext>
            </a:extLst>
          </p:cNvPr>
          <p:cNvSpPr>
            <a:spLocks noGrp="1"/>
          </p:cNvSpPr>
          <p:nvPr>
            <p:ph type="ftr" sz="quarter" idx="3"/>
          </p:nvPr>
        </p:nvSpPr>
        <p:spPr>
          <a:xfrm>
            <a:off x="4850563" y="10006842"/>
            <a:ext cx="8986554" cy="474827"/>
          </a:xfrm>
          <a:prstGeom prst="rect">
            <a:avLst/>
          </a:prstGeom>
        </p:spPr>
        <p:txBody>
          <a:bodyPr vert="horz" lIns="91440" tIns="45720" rIns="91440" bIns="45720" rtlCol="0" anchor="ctr"/>
          <a:lstStyle>
            <a:lvl1pPr algn="ctr">
              <a:defRPr lang="de-DE" sz="1400" kern="1200">
                <a:solidFill>
                  <a:srgbClr val="2F3D3E"/>
                </a:solidFill>
                <a:latin typeface="Threespin-CondLight" panose="020B0506020101010102" pitchFamily="34" charset="0"/>
                <a:ea typeface="+mn-ea"/>
                <a:cs typeface="+mn-cs"/>
              </a:defRPr>
            </a:lvl1pPr>
          </a:lstStyle>
          <a:p>
            <a:endParaRPr lang="de-DE"/>
          </a:p>
        </p:txBody>
      </p:sp>
      <p:sp>
        <p:nvSpPr>
          <p:cNvPr id="13" name="Foliennummernplatzhalter 10">
            <a:extLst>
              <a:ext uri="{FF2B5EF4-FFF2-40B4-BE49-F238E27FC236}">
                <a16:creationId xmlns:a16="http://schemas.microsoft.com/office/drawing/2014/main" id="{4CB99D33-EE99-6CF3-784E-AC34F93EFD7C}"/>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2" name="Titel 20">
            <a:extLst>
              <a:ext uri="{FF2B5EF4-FFF2-40B4-BE49-F238E27FC236}">
                <a16:creationId xmlns:a16="http://schemas.microsoft.com/office/drawing/2014/main" id="{DF6572C0-5A42-5D1E-8A7D-A4EF64A50911}"/>
              </a:ext>
            </a:extLst>
          </p:cNvPr>
          <p:cNvSpPr>
            <a:spLocks noGrp="1"/>
          </p:cNvSpPr>
          <p:nvPr>
            <p:ph type="title"/>
          </p:nvPr>
        </p:nvSpPr>
        <p:spPr>
          <a:xfrm>
            <a:off x="1233134" y="1364883"/>
            <a:ext cx="16176863" cy="880477"/>
          </a:xfrm>
          <a:prstGeom prst="rect">
            <a:avLst/>
          </a:prstGeom>
        </p:spPr>
        <p:txBody>
          <a:bodyPr/>
          <a:lstStyle>
            <a:lvl1pPr>
              <a:defRPr/>
            </a:lvl1pPr>
          </a:lstStyle>
          <a:p>
            <a:r>
              <a:rPr lang="de-DE"/>
              <a:t>Mastertitelformat bearbeiten</a:t>
            </a:r>
          </a:p>
        </p:txBody>
      </p:sp>
      <p:sp>
        <p:nvSpPr>
          <p:cNvPr id="4" name="Textplatzhalter 24">
            <a:extLst>
              <a:ext uri="{FF2B5EF4-FFF2-40B4-BE49-F238E27FC236}">
                <a16:creationId xmlns:a16="http://schemas.microsoft.com/office/drawing/2014/main" id="{5C5A0F9E-4D5F-28FD-E30D-539E298C4D13}"/>
              </a:ext>
            </a:extLst>
          </p:cNvPr>
          <p:cNvSpPr>
            <a:spLocks noGrp="1"/>
          </p:cNvSpPr>
          <p:nvPr>
            <p:ph type="body" sz="quarter" idx="10" hasCustomPrompt="1"/>
          </p:nvPr>
        </p:nvSpPr>
        <p:spPr>
          <a:xfrm>
            <a:off x="1233954" y="770241"/>
            <a:ext cx="16176862" cy="578601"/>
          </a:xfrm>
        </p:spPr>
        <p:txBody>
          <a:bodyPr/>
          <a:lstStyle>
            <a:lvl1pPr marL="0" indent="0">
              <a:buNone/>
              <a:defRPr sz="2800">
                <a:solidFill>
                  <a:schemeClr val="accent4"/>
                </a:solidFill>
              </a:defRPr>
            </a:lvl1pPr>
          </a:lstStyle>
          <a:p>
            <a:pPr lvl="0"/>
            <a:r>
              <a:rPr lang="de-DE"/>
              <a:t>Optionaler Untertitel</a:t>
            </a:r>
          </a:p>
        </p:txBody>
      </p:sp>
    </p:spTree>
    <p:extLst>
      <p:ext uri="{BB962C8B-B14F-4D97-AF65-F5344CB8AC3E}">
        <p14:creationId xmlns:p14="http://schemas.microsoft.com/office/powerpoint/2010/main" val="30084749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or-/Nachteile, zweispaltig">
    <p:spTree>
      <p:nvGrpSpPr>
        <p:cNvPr id="1" name=""/>
        <p:cNvGrpSpPr/>
        <p:nvPr/>
      </p:nvGrpSpPr>
      <p:grpSpPr>
        <a:xfrm>
          <a:off x="0" y="0"/>
          <a:ext cx="0" cy="0"/>
          <a:chOff x="0" y="0"/>
          <a:chExt cx="0" cy="0"/>
        </a:xfrm>
      </p:grpSpPr>
      <p:sp>
        <p:nvSpPr>
          <p:cNvPr id="27" name="Rechteck: abgerundete Ecken 26">
            <a:extLst>
              <a:ext uri="{FF2B5EF4-FFF2-40B4-BE49-F238E27FC236}">
                <a16:creationId xmlns:a16="http://schemas.microsoft.com/office/drawing/2014/main" id="{FAED688B-2D57-71AC-2171-FCCE5DDDDE7A}"/>
              </a:ext>
            </a:extLst>
          </p:cNvPr>
          <p:cNvSpPr/>
          <p:nvPr userDrawn="1"/>
        </p:nvSpPr>
        <p:spPr>
          <a:xfrm>
            <a:off x="1387786" y="3072033"/>
            <a:ext cx="7719808" cy="5516266"/>
          </a:xfrm>
          <a:prstGeom prst="roundRect">
            <a:avLst>
              <a:gd name="adj" fmla="val 7070"/>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lstStyle/>
          <a:p>
            <a:endParaRPr lang="de-DE" sz="1318">
              <a:solidFill>
                <a:schemeClr val="bg1"/>
              </a:solidFill>
            </a:endParaRPr>
          </a:p>
        </p:txBody>
      </p:sp>
      <p:sp>
        <p:nvSpPr>
          <p:cNvPr id="8" name="Fußzeilenplatzhalter 9">
            <a:extLst>
              <a:ext uri="{FF2B5EF4-FFF2-40B4-BE49-F238E27FC236}">
                <a16:creationId xmlns:a16="http://schemas.microsoft.com/office/drawing/2014/main" id="{AFCF5ABC-542A-E029-4C83-236E88341BD5}"/>
              </a:ext>
            </a:extLst>
          </p:cNvPr>
          <p:cNvSpPr>
            <a:spLocks noGrp="1"/>
          </p:cNvSpPr>
          <p:nvPr>
            <p:ph type="ftr" sz="quarter" idx="3"/>
          </p:nvPr>
        </p:nvSpPr>
        <p:spPr>
          <a:xfrm>
            <a:off x="4850563" y="10006842"/>
            <a:ext cx="8986554" cy="474827"/>
          </a:xfrm>
          <a:prstGeom prst="rect">
            <a:avLst/>
          </a:prstGeom>
        </p:spPr>
        <p:txBody>
          <a:bodyPr vert="horz" lIns="91440" tIns="45720" rIns="91440" bIns="45720" rtlCol="0" anchor="ctr"/>
          <a:lstStyle>
            <a:lvl1pPr algn="ctr">
              <a:defRPr lang="de-DE" sz="1400" kern="1200">
                <a:solidFill>
                  <a:srgbClr val="2F3D3E"/>
                </a:solidFill>
                <a:latin typeface="Threespin-CondLight" panose="020B0506020101010102" pitchFamily="34" charset="0"/>
                <a:ea typeface="+mn-ea"/>
                <a:cs typeface="+mn-cs"/>
              </a:defRPr>
            </a:lvl1pPr>
          </a:lstStyle>
          <a:p>
            <a:endParaRPr lang="de-DE"/>
          </a:p>
        </p:txBody>
      </p:sp>
      <p:sp>
        <p:nvSpPr>
          <p:cNvPr id="9" name="Foliennummernplatzhalter 10">
            <a:extLst>
              <a:ext uri="{FF2B5EF4-FFF2-40B4-BE49-F238E27FC236}">
                <a16:creationId xmlns:a16="http://schemas.microsoft.com/office/drawing/2014/main" id="{A509596C-BA35-3B20-EDD1-CAD4FBC15A16}"/>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14" name="Rechteck: abgerundete Ecken 13">
            <a:extLst>
              <a:ext uri="{FF2B5EF4-FFF2-40B4-BE49-F238E27FC236}">
                <a16:creationId xmlns:a16="http://schemas.microsoft.com/office/drawing/2014/main" id="{8626863A-783E-5F78-D8B3-93BD81749508}"/>
              </a:ext>
            </a:extLst>
          </p:cNvPr>
          <p:cNvSpPr/>
          <p:nvPr userDrawn="1"/>
        </p:nvSpPr>
        <p:spPr>
          <a:xfrm>
            <a:off x="9632304" y="3053682"/>
            <a:ext cx="7719808" cy="5516266"/>
          </a:xfrm>
          <a:prstGeom prst="roundRect">
            <a:avLst>
              <a:gd name="adj" fmla="val 7070"/>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lstStyle/>
          <a:p>
            <a:endParaRPr lang="de-DE" sz="1318">
              <a:solidFill>
                <a:schemeClr val="bg1"/>
              </a:solidFill>
            </a:endParaRPr>
          </a:p>
        </p:txBody>
      </p:sp>
      <p:sp>
        <p:nvSpPr>
          <p:cNvPr id="15" name="Inhaltsplatzhalter 2">
            <a:extLst>
              <a:ext uri="{FF2B5EF4-FFF2-40B4-BE49-F238E27FC236}">
                <a16:creationId xmlns:a16="http://schemas.microsoft.com/office/drawing/2014/main" id="{FA0D27CA-A092-167F-2A74-15C917C15961}"/>
              </a:ext>
            </a:extLst>
          </p:cNvPr>
          <p:cNvSpPr>
            <a:spLocks noGrp="1"/>
          </p:cNvSpPr>
          <p:nvPr>
            <p:ph idx="16"/>
          </p:nvPr>
        </p:nvSpPr>
        <p:spPr>
          <a:xfrm>
            <a:off x="10016055" y="4356788"/>
            <a:ext cx="6942222" cy="3818904"/>
          </a:xfrm>
        </p:spPr>
        <p:txBody>
          <a:bodyPr/>
          <a:lstStyle>
            <a:lvl1pPr marL="342900" indent="-342900">
              <a:buFont typeface="Arial" panose="020B0604020202020204" pitchFamily="34" charset="0"/>
              <a:buChar char="•"/>
              <a:defRPr>
                <a:solidFill>
                  <a:schemeClr val="bg1"/>
                </a:solidFill>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Mastertextformat bearbeiten</a:t>
            </a:r>
          </a:p>
        </p:txBody>
      </p:sp>
      <p:sp>
        <p:nvSpPr>
          <p:cNvPr id="20" name="Untertitel 2">
            <a:extLst>
              <a:ext uri="{FF2B5EF4-FFF2-40B4-BE49-F238E27FC236}">
                <a16:creationId xmlns:a16="http://schemas.microsoft.com/office/drawing/2014/main" id="{2D97A2F3-D081-21E5-742D-F5127D7FB11E}"/>
              </a:ext>
            </a:extLst>
          </p:cNvPr>
          <p:cNvSpPr>
            <a:spLocks noGrp="1"/>
          </p:cNvSpPr>
          <p:nvPr>
            <p:ph type="subTitle" idx="17" hasCustomPrompt="1"/>
          </p:nvPr>
        </p:nvSpPr>
        <p:spPr>
          <a:xfrm>
            <a:off x="10023320" y="3476630"/>
            <a:ext cx="5138138" cy="814023"/>
          </a:xfrm>
        </p:spPr>
        <p:txBody>
          <a:bodyPr/>
          <a:lstStyle>
            <a:lvl1pPr marL="0" indent="0" algn="l">
              <a:buNone/>
              <a:defRPr sz="2400">
                <a:solidFill>
                  <a:schemeClr val="bg1"/>
                </a:solidFill>
                <a:latin typeface="+mj-lt"/>
              </a:defRPr>
            </a:lvl1pPr>
            <a:lvl2pPr marL="702198" indent="0" algn="ctr">
              <a:buNone/>
              <a:defRPr>
                <a:solidFill>
                  <a:schemeClr val="tx1">
                    <a:tint val="75000"/>
                  </a:schemeClr>
                </a:solidFill>
              </a:defRPr>
            </a:lvl2pPr>
            <a:lvl3pPr marL="1404394" indent="0" algn="ctr">
              <a:buNone/>
              <a:defRPr>
                <a:solidFill>
                  <a:schemeClr val="tx1">
                    <a:tint val="75000"/>
                  </a:schemeClr>
                </a:solidFill>
              </a:defRPr>
            </a:lvl3pPr>
            <a:lvl4pPr marL="2106591" indent="0" algn="ctr">
              <a:buNone/>
              <a:defRPr>
                <a:solidFill>
                  <a:schemeClr val="tx1">
                    <a:tint val="75000"/>
                  </a:schemeClr>
                </a:solidFill>
              </a:defRPr>
            </a:lvl4pPr>
            <a:lvl5pPr marL="2808787" indent="0" algn="ctr">
              <a:buNone/>
              <a:defRPr>
                <a:solidFill>
                  <a:schemeClr val="tx1">
                    <a:tint val="75000"/>
                  </a:schemeClr>
                </a:solidFill>
              </a:defRPr>
            </a:lvl5pPr>
            <a:lvl6pPr marL="3510985" indent="0" algn="ctr">
              <a:buNone/>
              <a:defRPr>
                <a:solidFill>
                  <a:schemeClr val="tx1">
                    <a:tint val="75000"/>
                  </a:schemeClr>
                </a:solidFill>
              </a:defRPr>
            </a:lvl6pPr>
            <a:lvl7pPr marL="4213183" indent="0" algn="ctr">
              <a:buNone/>
              <a:defRPr>
                <a:solidFill>
                  <a:schemeClr val="tx1">
                    <a:tint val="75000"/>
                  </a:schemeClr>
                </a:solidFill>
              </a:defRPr>
            </a:lvl7pPr>
            <a:lvl8pPr marL="4915376" indent="0" algn="ctr">
              <a:buNone/>
              <a:defRPr>
                <a:solidFill>
                  <a:schemeClr val="tx1">
                    <a:tint val="75000"/>
                  </a:schemeClr>
                </a:solidFill>
              </a:defRPr>
            </a:lvl8pPr>
            <a:lvl9pPr marL="5617574" indent="0" algn="ctr">
              <a:buNone/>
              <a:defRPr>
                <a:solidFill>
                  <a:schemeClr val="tx1">
                    <a:tint val="75000"/>
                  </a:schemeClr>
                </a:solidFill>
              </a:defRPr>
            </a:lvl9pPr>
          </a:lstStyle>
          <a:p>
            <a:pPr lvl="0"/>
            <a:r>
              <a:rPr lang="de-DE"/>
              <a:t>Mastertextformat bearbeiten</a:t>
            </a:r>
          </a:p>
        </p:txBody>
      </p:sp>
      <p:sp>
        <p:nvSpPr>
          <p:cNvPr id="26" name="Rechteck: obere Ecken abgerundet 25">
            <a:extLst>
              <a:ext uri="{FF2B5EF4-FFF2-40B4-BE49-F238E27FC236}">
                <a16:creationId xmlns:a16="http://schemas.microsoft.com/office/drawing/2014/main" id="{8D1B26EC-1D3F-047E-5AEB-BCEA43885857}"/>
              </a:ext>
            </a:extLst>
          </p:cNvPr>
          <p:cNvSpPr/>
          <p:nvPr userDrawn="1"/>
        </p:nvSpPr>
        <p:spPr>
          <a:xfrm rot="16200000">
            <a:off x="16364316" y="3603229"/>
            <a:ext cx="978113" cy="990589"/>
          </a:xfrm>
          <a:prstGeom prst="round2SameRect">
            <a:avLst/>
          </a:prstGeom>
          <a:solidFill>
            <a:schemeClr val="bg1"/>
          </a:solidFill>
          <a:ln>
            <a:noFill/>
          </a:ln>
          <a:effectLst>
            <a:outerShdw blurRad="127000" dist="50800" dir="2700000" algn="tl" rotWithShape="0">
              <a:schemeClr val="accent4">
                <a:alpha val="40000"/>
              </a:scheme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de-DE" sz="2800">
              <a:latin typeface="+mj-lt"/>
            </a:endParaRPr>
          </a:p>
        </p:txBody>
      </p:sp>
      <p:pic>
        <p:nvPicPr>
          <p:cNvPr id="25" name="Grafik 24">
            <a:extLst>
              <a:ext uri="{FF2B5EF4-FFF2-40B4-BE49-F238E27FC236}">
                <a16:creationId xmlns:a16="http://schemas.microsoft.com/office/drawing/2014/main" id="{CC6801C6-9235-15DE-08F2-36889154AD6E}"/>
              </a:ext>
            </a:extLst>
          </p:cNvPr>
          <p:cNvPicPr>
            <a:picLocks noChangeAspect="1"/>
          </p:cNvPicPr>
          <p:nvPr userDrawn="1"/>
        </p:nvPicPr>
        <p:blipFill>
          <a:blip r:embed="rId2"/>
          <a:stretch>
            <a:fillRect/>
          </a:stretch>
        </p:blipFill>
        <p:spPr>
          <a:xfrm>
            <a:off x="16472419" y="3717570"/>
            <a:ext cx="761905" cy="761905"/>
          </a:xfrm>
          <a:prstGeom prst="rect">
            <a:avLst/>
          </a:prstGeom>
        </p:spPr>
      </p:pic>
      <p:sp>
        <p:nvSpPr>
          <p:cNvPr id="30" name="Rechteck: obere Ecken abgerundet 29">
            <a:extLst>
              <a:ext uri="{FF2B5EF4-FFF2-40B4-BE49-F238E27FC236}">
                <a16:creationId xmlns:a16="http://schemas.microsoft.com/office/drawing/2014/main" id="{881FA293-36CE-C209-DBB0-4E005227E569}"/>
              </a:ext>
            </a:extLst>
          </p:cNvPr>
          <p:cNvSpPr/>
          <p:nvPr userDrawn="1"/>
        </p:nvSpPr>
        <p:spPr>
          <a:xfrm rot="16200000">
            <a:off x="8135840" y="3621580"/>
            <a:ext cx="978113" cy="990589"/>
          </a:xfrm>
          <a:prstGeom prst="round2SameRect">
            <a:avLst/>
          </a:prstGeom>
          <a:solidFill>
            <a:schemeClr val="bg1"/>
          </a:solidFill>
          <a:ln>
            <a:noFill/>
          </a:ln>
          <a:effectLst>
            <a:outerShdw blurRad="127000" dist="50800" dir="2700000" algn="tl" rotWithShape="0">
              <a:schemeClr val="accent4">
                <a:alpha val="40000"/>
              </a:scheme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de-DE" sz="2800">
              <a:latin typeface="+mj-lt"/>
            </a:endParaRPr>
          </a:p>
        </p:txBody>
      </p:sp>
      <p:pic>
        <p:nvPicPr>
          <p:cNvPr id="32" name="Grafik 31">
            <a:extLst>
              <a:ext uri="{FF2B5EF4-FFF2-40B4-BE49-F238E27FC236}">
                <a16:creationId xmlns:a16="http://schemas.microsoft.com/office/drawing/2014/main" id="{81E9BDDF-2E45-F395-F6C1-13D28F87A3AD}"/>
              </a:ext>
            </a:extLst>
          </p:cNvPr>
          <p:cNvPicPr>
            <a:picLocks noChangeAspect="1"/>
          </p:cNvPicPr>
          <p:nvPr userDrawn="1"/>
        </p:nvPicPr>
        <p:blipFill>
          <a:blip r:embed="rId3"/>
          <a:stretch>
            <a:fillRect/>
          </a:stretch>
        </p:blipFill>
        <p:spPr>
          <a:xfrm>
            <a:off x="8382495" y="3841509"/>
            <a:ext cx="550728" cy="550728"/>
          </a:xfrm>
          <a:prstGeom prst="rect">
            <a:avLst/>
          </a:prstGeom>
        </p:spPr>
      </p:pic>
      <p:sp>
        <p:nvSpPr>
          <p:cNvPr id="36" name="Inhaltsplatzhalter 2">
            <a:extLst>
              <a:ext uri="{FF2B5EF4-FFF2-40B4-BE49-F238E27FC236}">
                <a16:creationId xmlns:a16="http://schemas.microsoft.com/office/drawing/2014/main" id="{B26EE119-0512-0426-8CCC-2D49AA5F08A1}"/>
              </a:ext>
            </a:extLst>
          </p:cNvPr>
          <p:cNvSpPr>
            <a:spLocks noGrp="1"/>
          </p:cNvSpPr>
          <p:nvPr>
            <p:ph idx="18"/>
          </p:nvPr>
        </p:nvSpPr>
        <p:spPr>
          <a:xfrm>
            <a:off x="1733108" y="4356788"/>
            <a:ext cx="6942222" cy="3818904"/>
          </a:xfrm>
        </p:spPr>
        <p:txBody>
          <a:bodyPr/>
          <a:lstStyle>
            <a:lvl1pPr marL="342900" indent="-342900">
              <a:buFont typeface="Arial" panose="020B0604020202020204" pitchFamily="34" charset="0"/>
              <a:buChar char="•"/>
              <a:defRPr>
                <a:solidFill>
                  <a:schemeClr val="bg1"/>
                </a:solidFill>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Mastertextformat bearbeiten</a:t>
            </a:r>
          </a:p>
        </p:txBody>
      </p:sp>
      <p:sp>
        <p:nvSpPr>
          <p:cNvPr id="4" name="Textplatzhalter 3">
            <a:extLst>
              <a:ext uri="{FF2B5EF4-FFF2-40B4-BE49-F238E27FC236}">
                <a16:creationId xmlns:a16="http://schemas.microsoft.com/office/drawing/2014/main" id="{5885C3A7-2095-821C-BE30-5696396CC9EE}"/>
              </a:ext>
            </a:extLst>
          </p:cNvPr>
          <p:cNvSpPr>
            <a:spLocks noGrp="1"/>
          </p:cNvSpPr>
          <p:nvPr>
            <p:ph type="body" sz="quarter" idx="19"/>
          </p:nvPr>
        </p:nvSpPr>
        <p:spPr>
          <a:xfrm>
            <a:off x="1732643" y="3476630"/>
            <a:ext cx="6123024" cy="824740"/>
          </a:xfrm>
        </p:spPr>
        <p:txBody>
          <a:bodyPr/>
          <a:lstStyle>
            <a:lvl1pPr marL="0" indent="0">
              <a:buNone/>
              <a:defRPr>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de-DE"/>
              <a:t>Mastertextformat bearbeiten</a:t>
            </a:r>
          </a:p>
        </p:txBody>
      </p:sp>
      <p:sp>
        <p:nvSpPr>
          <p:cNvPr id="2" name="Titel 20">
            <a:extLst>
              <a:ext uri="{FF2B5EF4-FFF2-40B4-BE49-F238E27FC236}">
                <a16:creationId xmlns:a16="http://schemas.microsoft.com/office/drawing/2014/main" id="{D3C28D26-6E9D-481B-ACA9-A22468D01E67}"/>
              </a:ext>
            </a:extLst>
          </p:cNvPr>
          <p:cNvSpPr>
            <a:spLocks noGrp="1"/>
          </p:cNvSpPr>
          <p:nvPr>
            <p:ph type="title"/>
          </p:nvPr>
        </p:nvSpPr>
        <p:spPr>
          <a:xfrm>
            <a:off x="1233134" y="1364883"/>
            <a:ext cx="16176863" cy="880477"/>
          </a:xfrm>
          <a:prstGeom prst="rect">
            <a:avLst/>
          </a:prstGeom>
        </p:spPr>
        <p:txBody>
          <a:bodyPr/>
          <a:lstStyle>
            <a:lvl1pPr>
              <a:defRPr/>
            </a:lvl1pPr>
          </a:lstStyle>
          <a:p>
            <a:r>
              <a:rPr lang="de-DE"/>
              <a:t>Mastertitelformat bearbeiten</a:t>
            </a:r>
          </a:p>
        </p:txBody>
      </p:sp>
      <p:sp>
        <p:nvSpPr>
          <p:cNvPr id="3" name="Textplatzhalter 24">
            <a:extLst>
              <a:ext uri="{FF2B5EF4-FFF2-40B4-BE49-F238E27FC236}">
                <a16:creationId xmlns:a16="http://schemas.microsoft.com/office/drawing/2014/main" id="{A00EBAF6-FEB0-73E8-E58F-DDA083BFB6D8}"/>
              </a:ext>
            </a:extLst>
          </p:cNvPr>
          <p:cNvSpPr>
            <a:spLocks noGrp="1"/>
          </p:cNvSpPr>
          <p:nvPr>
            <p:ph type="body" sz="quarter" idx="10" hasCustomPrompt="1"/>
          </p:nvPr>
        </p:nvSpPr>
        <p:spPr>
          <a:xfrm>
            <a:off x="1233954" y="770241"/>
            <a:ext cx="16176862" cy="578601"/>
          </a:xfrm>
        </p:spPr>
        <p:txBody>
          <a:bodyPr/>
          <a:lstStyle>
            <a:lvl1pPr marL="0" indent="0">
              <a:buNone/>
              <a:defRPr sz="2800">
                <a:solidFill>
                  <a:schemeClr val="accent4"/>
                </a:solidFill>
              </a:defRPr>
            </a:lvl1pPr>
          </a:lstStyle>
          <a:p>
            <a:pPr lvl="0"/>
            <a:r>
              <a:rPr lang="de-DE"/>
              <a:t>Optionaler Untertitel</a:t>
            </a:r>
          </a:p>
        </p:txBody>
      </p:sp>
    </p:spTree>
    <p:extLst>
      <p:ext uri="{BB962C8B-B14F-4D97-AF65-F5344CB8AC3E}">
        <p14:creationId xmlns:p14="http://schemas.microsoft.com/office/powerpoint/2010/main" val="322429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xEl>
                                              <p:pRg st="0" end="0"/>
                                            </p:txEl>
                                          </p:spTgt>
                                        </p:tgtEl>
                                        <p:attrNameLst>
                                          <p:attrName>style.visibility</p:attrName>
                                        </p:attrNameLst>
                                      </p:cBhvr>
                                      <p:to>
                                        <p:strVal val="visible"/>
                                      </p:to>
                                    </p:set>
                                    <p:animEffect transition="in" filter="fade">
                                      <p:cBhvr>
                                        <p:cTn id="10" dur="500"/>
                                        <p:tgtEl>
                                          <p:spTgt spid="20">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fade">
                                      <p:cBhvr>
                                        <p:cTn id="13" dur="500"/>
                                        <p:tgtEl>
                                          <p:spTgt spid="15">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20" grpId="0"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6"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or-/Nachteile, dreizeilig">
    <p:spTree>
      <p:nvGrpSpPr>
        <p:cNvPr id="1" name=""/>
        <p:cNvGrpSpPr/>
        <p:nvPr/>
      </p:nvGrpSpPr>
      <p:grpSpPr>
        <a:xfrm>
          <a:off x="0" y="0"/>
          <a:ext cx="0" cy="0"/>
          <a:chOff x="0" y="0"/>
          <a:chExt cx="0" cy="0"/>
        </a:xfrm>
      </p:grpSpPr>
      <p:sp>
        <p:nvSpPr>
          <p:cNvPr id="36" name="Gleichschenkliges Dreieck 35">
            <a:extLst>
              <a:ext uri="{FF2B5EF4-FFF2-40B4-BE49-F238E27FC236}">
                <a16:creationId xmlns:a16="http://schemas.microsoft.com/office/drawing/2014/main" id="{9BBB6AB1-6DF3-2A45-988B-988CCAFECF63}"/>
              </a:ext>
            </a:extLst>
          </p:cNvPr>
          <p:cNvSpPr/>
          <p:nvPr userDrawn="1"/>
        </p:nvSpPr>
        <p:spPr>
          <a:xfrm rot="5400000">
            <a:off x="7779109" y="3122648"/>
            <a:ext cx="1534224" cy="747543"/>
          </a:xfrm>
          <a:prstGeom prst="triangle">
            <a:avLst>
              <a:gd name="adj" fmla="val 48881"/>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endParaRPr lang="de-DE" sz="1318"/>
          </a:p>
        </p:txBody>
      </p:sp>
      <p:sp>
        <p:nvSpPr>
          <p:cNvPr id="8" name="Fußzeilenplatzhalter 9">
            <a:extLst>
              <a:ext uri="{FF2B5EF4-FFF2-40B4-BE49-F238E27FC236}">
                <a16:creationId xmlns:a16="http://schemas.microsoft.com/office/drawing/2014/main" id="{AFCF5ABC-542A-E029-4C83-236E88341BD5}"/>
              </a:ext>
            </a:extLst>
          </p:cNvPr>
          <p:cNvSpPr>
            <a:spLocks noGrp="1"/>
          </p:cNvSpPr>
          <p:nvPr>
            <p:ph type="ftr" sz="quarter" idx="3"/>
          </p:nvPr>
        </p:nvSpPr>
        <p:spPr>
          <a:xfrm>
            <a:off x="4850563" y="10006842"/>
            <a:ext cx="8986554" cy="474827"/>
          </a:xfrm>
          <a:prstGeom prst="rect">
            <a:avLst/>
          </a:prstGeom>
        </p:spPr>
        <p:txBody>
          <a:bodyPr vert="horz" lIns="91440" tIns="45720" rIns="91440" bIns="45720" rtlCol="0" anchor="ctr"/>
          <a:lstStyle>
            <a:lvl1pPr algn="ctr">
              <a:defRPr lang="de-DE" sz="1400" kern="1200">
                <a:solidFill>
                  <a:srgbClr val="2F3D3E"/>
                </a:solidFill>
                <a:latin typeface="Threespin-CondLight" panose="020B0506020101010102" pitchFamily="34" charset="0"/>
                <a:ea typeface="+mn-ea"/>
                <a:cs typeface="+mn-cs"/>
              </a:defRPr>
            </a:lvl1pPr>
          </a:lstStyle>
          <a:p>
            <a:endParaRPr lang="de-DE"/>
          </a:p>
        </p:txBody>
      </p:sp>
      <p:sp>
        <p:nvSpPr>
          <p:cNvPr id="9" name="Foliennummernplatzhalter 10">
            <a:extLst>
              <a:ext uri="{FF2B5EF4-FFF2-40B4-BE49-F238E27FC236}">
                <a16:creationId xmlns:a16="http://schemas.microsoft.com/office/drawing/2014/main" id="{A509596C-BA35-3B20-EDD1-CAD4FBC15A16}"/>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21" name="Rechteck: abgerundete Ecken 20">
            <a:extLst>
              <a:ext uri="{FF2B5EF4-FFF2-40B4-BE49-F238E27FC236}">
                <a16:creationId xmlns:a16="http://schemas.microsoft.com/office/drawing/2014/main" id="{684C4468-8234-3CBC-4D1F-EC8EB01A191A}"/>
              </a:ext>
            </a:extLst>
          </p:cNvPr>
          <p:cNvSpPr/>
          <p:nvPr userDrawn="1"/>
        </p:nvSpPr>
        <p:spPr>
          <a:xfrm>
            <a:off x="1388665" y="2582934"/>
            <a:ext cx="7007893" cy="1843158"/>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lstStyle/>
          <a:p>
            <a:endParaRPr lang="de-DE" sz="1318">
              <a:solidFill>
                <a:schemeClr val="bg1"/>
              </a:solidFill>
            </a:endParaRPr>
          </a:p>
        </p:txBody>
      </p:sp>
      <p:sp>
        <p:nvSpPr>
          <p:cNvPr id="22" name="Inhaltsplatzhalter 2">
            <a:extLst>
              <a:ext uri="{FF2B5EF4-FFF2-40B4-BE49-F238E27FC236}">
                <a16:creationId xmlns:a16="http://schemas.microsoft.com/office/drawing/2014/main" id="{2815A6E4-FC5F-2448-02F3-A5D7112DEA90}"/>
              </a:ext>
            </a:extLst>
          </p:cNvPr>
          <p:cNvSpPr>
            <a:spLocks noGrp="1"/>
          </p:cNvSpPr>
          <p:nvPr>
            <p:ph idx="18"/>
          </p:nvPr>
        </p:nvSpPr>
        <p:spPr>
          <a:xfrm>
            <a:off x="3218542" y="3206025"/>
            <a:ext cx="4989250" cy="938574"/>
          </a:xfrm>
        </p:spPr>
        <p:txBody>
          <a:bodyPr/>
          <a:lstStyle>
            <a:lvl1pPr marL="0" indent="0">
              <a:buFont typeface="Arial" panose="020B0604020202020204" pitchFamily="34" charset="0"/>
              <a:buNone/>
              <a:defRPr>
                <a:solidFill>
                  <a:schemeClr val="bg1"/>
                </a:solidFill>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Mastertextformat bearbeiten</a:t>
            </a:r>
          </a:p>
          <a:p>
            <a:pPr lvl="1"/>
            <a:r>
              <a:rPr lang="de-DE"/>
              <a:t>Zweite Ebene</a:t>
            </a:r>
          </a:p>
        </p:txBody>
      </p:sp>
      <p:sp>
        <p:nvSpPr>
          <p:cNvPr id="24" name="Ellipse 23">
            <a:extLst>
              <a:ext uri="{FF2B5EF4-FFF2-40B4-BE49-F238E27FC236}">
                <a16:creationId xmlns:a16="http://schemas.microsoft.com/office/drawing/2014/main" id="{7794BD27-5394-767D-0231-E04EEC4E14CD}"/>
              </a:ext>
            </a:extLst>
          </p:cNvPr>
          <p:cNvSpPr/>
          <p:nvPr userDrawn="1"/>
        </p:nvSpPr>
        <p:spPr>
          <a:xfrm>
            <a:off x="1764646" y="2982454"/>
            <a:ext cx="938574" cy="938574"/>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77E20A03-681F-00D9-42CE-49D9909A25E4}"/>
              </a:ext>
            </a:extLst>
          </p:cNvPr>
          <p:cNvPicPr>
            <a:picLocks noChangeAspect="1"/>
          </p:cNvPicPr>
          <p:nvPr userDrawn="1"/>
        </p:nvPicPr>
        <p:blipFill>
          <a:blip r:embed="rId2"/>
          <a:stretch>
            <a:fillRect/>
          </a:stretch>
        </p:blipFill>
        <p:spPr>
          <a:xfrm>
            <a:off x="2043735" y="3251536"/>
            <a:ext cx="389944" cy="389944"/>
          </a:xfrm>
          <a:prstGeom prst="rect">
            <a:avLst/>
          </a:prstGeom>
        </p:spPr>
      </p:pic>
      <p:sp>
        <p:nvSpPr>
          <p:cNvPr id="57" name="Rechteck: abgerundete Ecken 56">
            <a:extLst>
              <a:ext uri="{FF2B5EF4-FFF2-40B4-BE49-F238E27FC236}">
                <a16:creationId xmlns:a16="http://schemas.microsoft.com/office/drawing/2014/main" id="{CBE6280D-6195-F39D-669B-79F37E4B5CDD}"/>
              </a:ext>
            </a:extLst>
          </p:cNvPr>
          <p:cNvSpPr/>
          <p:nvPr userDrawn="1"/>
        </p:nvSpPr>
        <p:spPr>
          <a:xfrm>
            <a:off x="9530938" y="6907980"/>
            <a:ext cx="7719808" cy="20304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lstStyle/>
          <a:p>
            <a:endParaRPr lang="de-DE" sz="1318">
              <a:solidFill>
                <a:schemeClr val="bg1"/>
              </a:solidFill>
            </a:endParaRPr>
          </a:p>
        </p:txBody>
      </p:sp>
      <p:sp>
        <p:nvSpPr>
          <p:cNvPr id="58" name="Inhaltsplatzhalter 2">
            <a:extLst>
              <a:ext uri="{FF2B5EF4-FFF2-40B4-BE49-F238E27FC236}">
                <a16:creationId xmlns:a16="http://schemas.microsoft.com/office/drawing/2014/main" id="{ED34DD3F-92CE-5485-31F0-57AF5001A9B9}"/>
              </a:ext>
            </a:extLst>
          </p:cNvPr>
          <p:cNvSpPr>
            <a:spLocks noGrp="1"/>
          </p:cNvSpPr>
          <p:nvPr>
            <p:ph idx="23"/>
          </p:nvPr>
        </p:nvSpPr>
        <p:spPr>
          <a:xfrm>
            <a:off x="11360815" y="7717529"/>
            <a:ext cx="5496096" cy="1167961"/>
          </a:xfrm>
        </p:spPr>
        <p:txBody>
          <a:bodyPr/>
          <a:lstStyle>
            <a:lvl1pPr marL="0" indent="0">
              <a:buFont typeface="Arial" panose="020B0604020202020204" pitchFamily="34" charset="0"/>
              <a:buNone/>
              <a:defRPr>
                <a:solidFill>
                  <a:schemeClr val="bg1"/>
                </a:solidFill>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Mastertextformat bearbeiten</a:t>
            </a:r>
          </a:p>
          <a:p>
            <a:pPr lvl="1"/>
            <a:r>
              <a:rPr lang="de-DE"/>
              <a:t>Zweite Ebene</a:t>
            </a:r>
          </a:p>
        </p:txBody>
      </p:sp>
      <p:sp>
        <p:nvSpPr>
          <p:cNvPr id="60" name="Ellipse 59">
            <a:extLst>
              <a:ext uri="{FF2B5EF4-FFF2-40B4-BE49-F238E27FC236}">
                <a16:creationId xmlns:a16="http://schemas.microsoft.com/office/drawing/2014/main" id="{3CEE2403-E1D1-3E9D-7ADF-22AB112778B4}"/>
              </a:ext>
            </a:extLst>
          </p:cNvPr>
          <p:cNvSpPr/>
          <p:nvPr userDrawn="1"/>
        </p:nvSpPr>
        <p:spPr>
          <a:xfrm>
            <a:off x="9906919" y="7399394"/>
            <a:ext cx="1033922" cy="1033922"/>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61" name="Grafik 60">
            <a:extLst>
              <a:ext uri="{FF2B5EF4-FFF2-40B4-BE49-F238E27FC236}">
                <a16:creationId xmlns:a16="http://schemas.microsoft.com/office/drawing/2014/main" id="{AC1335FF-4263-F4CD-46A3-2659E6A04580}"/>
              </a:ext>
            </a:extLst>
          </p:cNvPr>
          <p:cNvPicPr>
            <a:picLocks noChangeAspect="1"/>
          </p:cNvPicPr>
          <p:nvPr userDrawn="1"/>
        </p:nvPicPr>
        <p:blipFill>
          <a:blip r:embed="rId3"/>
          <a:stretch>
            <a:fillRect/>
          </a:stretch>
        </p:blipFill>
        <p:spPr>
          <a:xfrm>
            <a:off x="10047890" y="7528719"/>
            <a:ext cx="761905" cy="761905"/>
          </a:xfrm>
          <a:prstGeom prst="rect">
            <a:avLst/>
          </a:prstGeom>
        </p:spPr>
      </p:pic>
      <p:sp>
        <p:nvSpPr>
          <p:cNvPr id="64" name="Inhaltsplatzhalter 2">
            <a:extLst>
              <a:ext uri="{FF2B5EF4-FFF2-40B4-BE49-F238E27FC236}">
                <a16:creationId xmlns:a16="http://schemas.microsoft.com/office/drawing/2014/main" id="{798D5F03-497C-65DE-C131-0250394DA594}"/>
              </a:ext>
            </a:extLst>
          </p:cNvPr>
          <p:cNvSpPr>
            <a:spLocks noGrp="1"/>
          </p:cNvSpPr>
          <p:nvPr>
            <p:ph idx="24" hasCustomPrompt="1"/>
          </p:nvPr>
        </p:nvSpPr>
        <p:spPr>
          <a:xfrm>
            <a:off x="11347745" y="7158452"/>
            <a:ext cx="5496096" cy="559078"/>
          </a:xfrm>
        </p:spPr>
        <p:txBody>
          <a:bodyPr/>
          <a:lstStyle>
            <a:lvl1pPr marL="0" indent="0">
              <a:buFont typeface="Arial" panose="020B0604020202020204" pitchFamily="34" charset="0"/>
              <a:buNone/>
              <a:defRPr>
                <a:solidFill>
                  <a:schemeClr val="bg1"/>
                </a:solidFill>
                <a:latin typeface="+mj-lt"/>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Untertitel</a:t>
            </a:r>
          </a:p>
        </p:txBody>
      </p:sp>
      <p:sp>
        <p:nvSpPr>
          <p:cNvPr id="65" name="Rechteck: abgerundete Ecken 64">
            <a:extLst>
              <a:ext uri="{FF2B5EF4-FFF2-40B4-BE49-F238E27FC236}">
                <a16:creationId xmlns:a16="http://schemas.microsoft.com/office/drawing/2014/main" id="{F1028EF7-6312-2555-700A-77031E6458D0}"/>
              </a:ext>
            </a:extLst>
          </p:cNvPr>
          <p:cNvSpPr/>
          <p:nvPr userDrawn="1"/>
        </p:nvSpPr>
        <p:spPr>
          <a:xfrm>
            <a:off x="9530938" y="4693648"/>
            <a:ext cx="7719808" cy="20304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lstStyle/>
          <a:p>
            <a:endParaRPr lang="de-DE" sz="1318">
              <a:solidFill>
                <a:schemeClr val="bg1"/>
              </a:solidFill>
            </a:endParaRPr>
          </a:p>
        </p:txBody>
      </p:sp>
      <p:sp>
        <p:nvSpPr>
          <p:cNvPr id="66" name="Inhaltsplatzhalter 2">
            <a:extLst>
              <a:ext uri="{FF2B5EF4-FFF2-40B4-BE49-F238E27FC236}">
                <a16:creationId xmlns:a16="http://schemas.microsoft.com/office/drawing/2014/main" id="{B0199999-B1F5-057C-01BA-C4148B758D27}"/>
              </a:ext>
            </a:extLst>
          </p:cNvPr>
          <p:cNvSpPr>
            <a:spLocks noGrp="1"/>
          </p:cNvSpPr>
          <p:nvPr>
            <p:ph idx="25"/>
          </p:nvPr>
        </p:nvSpPr>
        <p:spPr>
          <a:xfrm>
            <a:off x="11360815" y="5503197"/>
            <a:ext cx="5496096" cy="1167961"/>
          </a:xfrm>
        </p:spPr>
        <p:txBody>
          <a:bodyPr/>
          <a:lstStyle>
            <a:lvl1pPr marL="0" indent="0">
              <a:buFont typeface="Arial" panose="020B0604020202020204" pitchFamily="34" charset="0"/>
              <a:buNone/>
              <a:defRPr>
                <a:solidFill>
                  <a:schemeClr val="bg1"/>
                </a:solidFill>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Mastertextformat bearbeiten</a:t>
            </a:r>
          </a:p>
          <a:p>
            <a:pPr lvl="1"/>
            <a:r>
              <a:rPr lang="de-DE"/>
              <a:t>Zweite Ebene</a:t>
            </a:r>
          </a:p>
        </p:txBody>
      </p:sp>
      <p:sp>
        <p:nvSpPr>
          <p:cNvPr id="67" name="Ellipse 66">
            <a:extLst>
              <a:ext uri="{FF2B5EF4-FFF2-40B4-BE49-F238E27FC236}">
                <a16:creationId xmlns:a16="http://schemas.microsoft.com/office/drawing/2014/main" id="{573DC893-7681-9B86-79B1-178B71B9B8D6}"/>
              </a:ext>
            </a:extLst>
          </p:cNvPr>
          <p:cNvSpPr/>
          <p:nvPr userDrawn="1"/>
        </p:nvSpPr>
        <p:spPr>
          <a:xfrm>
            <a:off x="9906919" y="5185062"/>
            <a:ext cx="1033922" cy="1033922"/>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68" name="Grafik 67">
            <a:extLst>
              <a:ext uri="{FF2B5EF4-FFF2-40B4-BE49-F238E27FC236}">
                <a16:creationId xmlns:a16="http://schemas.microsoft.com/office/drawing/2014/main" id="{70FA65FE-ECE2-2161-F8F3-29DB6A39B07C}"/>
              </a:ext>
            </a:extLst>
          </p:cNvPr>
          <p:cNvPicPr>
            <a:picLocks noChangeAspect="1"/>
          </p:cNvPicPr>
          <p:nvPr userDrawn="1"/>
        </p:nvPicPr>
        <p:blipFill>
          <a:blip r:embed="rId3"/>
          <a:stretch>
            <a:fillRect/>
          </a:stretch>
        </p:blipFill>
        <p:spPr>
          <a:xfrm>
            <a:off x="10047890" y="5314387"/>
            <a:ext cx="761905" cy="761905"/>
          </a:xfrm>
          <a:prstGeom prst="rect">
            <a:avLst/>
          </a:prstGeom>
        </p:spPr>
      </p:pic>
      <p:sp>
        <p:nvSpPr>
          <p:cNvPr id="69" name="Inhaltsplatzhalter 2">
            <a:extLst>
              <a:ext uri="{FF2B5EF4-FFF2-40B4-BE49-F238E27FC236}">
                <a16:creationId xmlns:a16="http://schemas.microsoft.com/office/drawing/2014/main" id="{5F6AD27B-3A0E-925A-B358-3FE00F62B0DB}"/>
              </a:ext>
            </a:extLst>
          </p:cNvPr>
          <p:cNvSpPr>
            <a:spLocks noGrp="1"/>
          </p:cNvSpPr>
          <p:nvPr>
            <p:ph idx="26" hasCustomPrompt="1"/>
          </p:nvPr>
        </p:nvSpPr>
        <p:spPr>
          <a:xfrm>
            <a:off x="11347745" y="4944120"/>
            <a:ext cx="5496096" cy="559078"/>
          </a:xfrm>
        </p:spPr>
        <p:txBody>
          <a:bodyPr/>
          <a:lstStyle>
            <a:lvl1pPr marL="0" indent="0">
              <a:buFont typeface="Arial" panose="020B0604020202020204" pitchFamily="34" charset="0"/>
              <a:buNone/>
              <a:defRPr>
                <a:solidFill>
                  <a:schemeClr val="bg1"/>
                </a:solidFill>
                <a:latin typeface="+mj-lt"/>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Untertitel</a:t>
            </a:r>
          </a:p>
        </p:txBody>
      </p:sp>
      <p:sp>
        <p:nvSpPr>
          <p:cNvPr id="70" name="Rechteck: abgerundete Ecken 69">
            <a:extLst>
              <a:ext uri="{FF2B5EF4-FFF2-40B4-BE49-F238E27FC236}">
                <a16:creationId xmlns:a16="http://schemas.microsoft.com/office/drawing/2014/main" id="{B13A99E9-1013-7688-EF19-2E1308BF5C2C}"/>
              </a:ext>
            </a:extLst>
          </p:cNvPr>
          <p:cNvSpPr/>
          <p:nvPr userDrawn="1"/>
        </p:nvSpPr>
        <p:spPr>
          <a:xfrm>
            <a:off x="9538968" y="2478835"/>
            <a:ext cx="7719808" cy="20304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lstStyle/>
          <a:p>
            <a:endParaRPr lang="de-DE" sz="1318">
              <a:solidFill>
                <a:schemeClr val="bg1"/>
              </a:solidFill>
            </a:endParaRPr>
          </a:p>
        </p:txBody>
      </p:sp>
      <p:sp>
        <p:nvSpPr>
          <p:cNvPr id="71" name="Inhaltsplatzhalter 2">
            <a:extLst>
              <a:ext uri="{FF2B5EF4-FFF2-40B4-BE49-F238E27FC236}">
                <a16:creationId xmlns:a16="http://schemas.microsoft.com/office/drawing/2014/main" id="{0CA9CA94-9468-3169-CD8B-3C0DA0FA0ECC}"/>
              </a:ext>
            </a:extLst>
          </p:cNvPr>
          <p:cNvSpPr>
            <a:spLocks noGrp="1"/>
          </p:cNvSpPr>
          <p:nvPr>
            <p:ph idx="27"/>
          </p:nvPr>
        </p:nvSpPr>
        <p:spPr>
          <a:xfrm>
            <a:off x="11368845" y="3288384"/>
            <a:ext cx="5496096" cy="1167961"/>
          </a:xfrm>
        </p:spPr>
        <p:txBody>
          <a:bodyPr/>
          <a:lstStyle>
            <a:lvl1pPr marL="0" indent="0">
              <a:buFont typeface="Arial" panose="020B0604020202020204" pitchFamily="34" charset="0"/>
              <a:buNone/>
              <a:defRPr>
                <a:solidFill>
                  <a:schemeClr val="bg1"/>
                </a:solidFill>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Mastertextformat bearbeiten</a:t>
            </a:r>
          </a:p>
          <a:p>
            <a:pPr lvl="1"/>
            <a:r>
              <a:rPr lang="de-DE"/>
              <a:t>Zweite Ebene</a:t>
            </a:r>
          </a:p>
        </p:txBody>
      </p:sp>
      <p:sp>
        <p:nvSpPr>
          <p:cNvPr id="72" name="Ellipse 71">
            <a:extLst>
              <a:ext uri="{FF2B5EF4-FFF2-40B4-BE49-F238E27FC236}">
                <a16:creationId xmlns:a16="http://schemas.microsoft.com/office/drawing/2014/main" id="{11CB6E55-1563-FD2D-F43B-1A5572EA7ECB}"/>
              </a:ext>
            </a:extLst>
          </p:cNvPr>
          <p:cNvSpPr/>
          <p:nvPr userDrawn="1"/>
        </p:nvSpPr>
        <p:spPr>
          <a:xfrm>
            <a:off x="9914949" y="2970249"/>
            <a:ext cx="1033922" cy="1033922"/>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73" name="Grafik 72">
            <a:extLst>
              <a:ext uri="{FF2B5EF4-FFF2-40B4-BE49-F238E27FC236}">
                <a16:creationId xmlns:a16="http://schemas.microsoft.com/office/drawing/2014/main" id="{31032A60-5176-05F7-1557-D4D51E9333A4}"/>
              </a:ext>
            </a:extLst>
          </p:cNvPr>
          <p:cNvPicPr>
            <a:picLocks noChangeAspect="1"/>
          </p:cNvPicPr>
          <p:nvPr userDrawn="1"/>
        </p:nvPicPr>
        <p:blipFill>
          <a:blip r:embed="rId3"/>
          <a:stretch>
            <a:fillRect/>
          </a:stretch>
        </p:blipFill>
        <p:spPr>
          <a:xfrm>
            <a:off x="10055920" y="3099574"/>
            <a:ext cx="761905" cy="761905"/>
          </a:xfrm>
          <a:prstGeom prst="rect">
            <a:avLst/>
          </a:prstGeom>
        </p:spPr>
      </p:pic>
      <p:sp>
        <p:nvSpPr>
          <p:cNvPr id="74" name="Inhaltsplatzhalter 2">
            <a:extLst>
              <a:ext uri="{FF2B5EF4-FFF2-40B4-BE49-F238E27FC236}">
                <a16:creationId xmlns:a16="http://schemas.microsoft.com/office/drawing/2014/main" id="{7F812218-7811-0999-E77A-B56E523EC6F2}"/>
              </a:ext>
            </a:extLst>
          </p:cNvPr>
          <p:cNvSpPr>
            <a:spLocks noGrp="1"/>
          </p:cNvSpPr>
          <p:nvPr>
            <p:ph idx="28" hasCustomPrompt="1"/>
          </p:nvPr>
        </p:nvSpPr>
        <p:spPr>
          <a:xfrm>
            <a:off x="11355775" y="2729307"/>
            <a:ext cx="5496096" cy="559078"/>
          </a:xfrm>
        </p:spPr>
        <p:txBody>
          <a:bodyPr/>
          <a:lstStyle>
            <a:lvl1pPr marL="0" indent="0">
              <a:buFont typeface="Arial" panose="020B0604020202020204" pitchFamily="34" charset="0"/>
              <a:buNone/>
              <a:defRPr>
                <a:solidFill>
                  <a:schemeClr val="bg1"/>
                </a:solidFill>
                <a:latin typeface="+mj-lt"/>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Untertitel</a:t>
            </a:r>
          </a:p>
        </p:txBody>
      </p:sp>
      <p:sp>
        <p:nvSpPr>
          <p:cNvPr id="75" name="Inhaltsplatzhalter 2">
            <a:extLst>
              <a:ext uri="{FF2B5EF4-FFF2-40B4-BE49-F238E27FC236}">
                <a16:creationId xmlns:a16="http://schemas.microsoft.com/office/drawing/2014/main" id="{7BDA99F8-B754-A38E-3D13-C25A6493164C}"/>
              </a:ext>
            </a:extLst>
          </p:cNvPr>
          <p:cNvSpPr>
            <a:spLocks noGrp="1"/>
          </p:cNvSpPr>
          <p:nvPr>
            <p:ph idx="29" hasCustomPrompt="1"/>
          </p:nvPr>
        </p:nvSpPr>
        <p:spPr>
          <a:xfrm>
            <a:off x="3218542" y="2750870"/>
            <a:ext cx="4989250" cy="559078"/>
          </a:xfrm>
        </p:spPr>
        <p:txBody>
          <a:bodyPr/>
          <a:lstStyle>
            <a:lvl1pPr marL="0" indent="0">
              <a:buFont typeface="Arial" panose="020B0604020202020204" pitchFamily="34" charset="0"/>
              <a:buNone/>
              <a:defRPr>
                <a:solidFill>
                  <a:schemeClr val="bg1"/>
                </a:solidFill>
                <a:latin typeface="+mj-lt"/>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Untertitel</a:t>
            </a:r>
          </a:p>
        </p:txBody>
      </p:sp>
      <p:sp>
        <p:nvSpPr>
          <p:cNvPr id="76" name="Gleichschenkliges Dreieck 75">
            <a:extLst>
              <a:ext uri="{FF2B5EF4-FFF2-40B4-BE49-F238E27FC236}">
                <a16:creationId xmlns:a16="http://schemas.microsoft.com/office/drawing/2014/main" id="{5FB0240A-BA70-B71C-3BE7-7BC0EF9D6D29}"/>
              </a:ext>
            </a:extLst>
          </p:cNvPr>
          <p:cNvSpPr/>
          <p:nvPr userDrawn="1"/>
        </p:nvSpPr>
        <p:spPr>
          <a:xfrm rot="5400000">
            <a:off x="7775133" y="5318142"/>
            <a:ext cx="1534224" cy="747543"/>
          </a:xfrm>
          <a:prstGeom prst="triangle">
            <a:avLst>
              <a:gd name="adj" fmla="val 48881"/>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endParaRPr lang="de-DE" sz="1318"/>
          </a:p>
        </p:txBody>
      </p:sp>
      <p:sp>
        <p:nvSpPr>
          <p:cNvPr id="77" name="Rechteck: abgerundete Ecken 76">
            <a:extLst>
              <a:ext uri="{FF2B5EF4-FFF2-40B4-BE49-F238E27FC236}">
                <a16:creationId xmlns:a16="http://schemas.microsoft.com/office/drawing/2014/main" id="{DFEC82B6-0037-3291-8433-06756454CE3E}"/>
              </a:ext>
            </a:extLst>
          </p:cNvPr>
          <p:cNvSpPr/>
          <p:nvPr userDrawn="1"/>
        </p:nvSpPr>
        <p:spPr>
          <a:xfrm>
            <a:off x="1388665" y="4770334"/>
            <a:ext cx="7007893" cy="1843158"/>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lstStyle/>
          <a:p>
            <a:endParaRPr lang="de-DE" sz="1318">
              <a:solidFill>
                <a:schemeClr val="bg1"/>
              </a:solidFill>
            </a:endParaRPr>
          </a:p>
        </p:txBody>
      </p:sp>
      <p:sp>
        <p:nvSpPr>
          <p:cNvPr id="78" name="Inhaltsplatzhalter 2">
            <a:extLst>
              <a:ext uri="{FF2B5EF4-FFF2-40B4-BE49-F238E27FC236}">
                <a16:creationId xmlns:a16="http://schemas.microsoft.com/office/drawing/2014/main" id="{D2BEB313-6274-E7BA-9111-4B3BFC872BE0}"/>
              </a:ext>
            </a:extLst>
          </p:cNvPr>
          <p:cNvSpPr>
            <a:spLocks noGrp="1"/>
          </p:cNvSpPr>
          <p:nvPr>
            <p:ph idx="30"/>
          </p:nvPr>
        </p:nvSpPr>
        <p:spPr>
          <a:xfrm>
            <a:off x="3218542" y="5393425"/>
            <a:ext cx="4989250" cy="938574"/>
          </a:xfrm>
        </p:spPr>
        <p:txBody>
          <a:bodyPr/>
          <a:lstStyle>
            <a:lvl1pPr marL="0" indent="0">
              <a:buFont typeface="Arial" panose="020B0604020202020204" pitchFamily="34" charset="0"/>
              <a:buNone/>
              <a:defRPr>
                <a:solidFill>
                  <a:schemeClr val="bg1"/>
                </a:solidFill>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Mastertextformat bearbeiten</a:t>
            </a:r>
          </a:p>
          <a:p>
            <a:pPr lvl="1"/>
            <a:r>
              <a:rPr lang="de-DE"/>
              <a:t>Zweite Ebene</a:t>
            </a:r>
          </a:p>
        </p:txBody>
      </p:sp>
      <p:sp>
        <p:nvSpPr>
          <p:cNvPr id="79" name="Ellipse 78">
            <a:extLst>
              <a:ext uri="{FF2B5EF4-FFF2-40B4-BE49-F238E27FC236}">
                <a16:creationId xmlns:a16="http://schemas.microsoft.com/office/drawing/2014/main" id="{2984A75F-CB5D-6910-1D09-72516C808D8B}"/>
              </a:ext>
            </a:extLst>
          </p:cNvPr>
          <p:cNvSpPr/>
          <p:nvPr userDrawn="1"/>
        </p:nvSpPr>
        <p:spPr>
          <a:xfrm>
            <a:off x="1764646" y="5169854"/>
            <a:ext cx="938574" cy="938574"/>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80" name="Grafik 79">
            <a:extLst>
              <a:ext uri="{FF2B5EF4-FFF2-40B4-BE49-F238E27FC236}">
                <a16:creationId xmlns:a16="http://schemas.microsoft.com/office/drawing/2014/main" id="{DAC3DDE4-2423-6FC4-301F-2EB3B6BF2397}"/>
              </a:ext>
            </a:extLst>
          </p:cNvPr>
          <p:cNvPicPr>
            <a:picLocks noChangeAspect="1"/>
          </p:cNvPicPr>
          <p:nvPr userDrawn="1"/>
        </p:nvPicPr>
        <p:blipFill>
          <a:blip r:embed="rId2"/>
          <a:stretch>
            <a:fillRect/>
          </a:stretch>
        </p:blipFill>
        <p:spPr>
          <a:xfrm>
            <a:off x="2043735" y="5438936"/>
            <a:ext cx="389944" cy="389944"/>
          </a:xfrm>
          <a:prstGeom prst="rect">
            <a:avLst/>
          </a:prstGeom>
        </p:spPr>
      </p:pic>
      <p:sp>
        <p:nvSpPr>
          <p:cNvPr id="81" name="Inhaltsplatzhalter 2">
            <a:extLst>
              <a:ext uri="{FF2B5EF4-FFF2-40B4-BE49-F238E27FC236}">
                <a16:creationId xmlns:a16="http://schemas.microsoft.com/office/drawing/2014/main" id="{8146D758-12DB-1D33-0D45-0A4942E343A7}"/>
              </a:ext>
            </a:extLst>
          </p:cNvPr>
          <p:cNvSpPr>
            <a:spLocks noGrp="1"/>
          </p:cNvSpPr>
          <p:nvPr>
            <p:ph idx="31" hasCustomPrompt="1"/>
          </p:nvPr>
        </p:nvSpPr>
        <p:spPr>
          <a:xfrm>
            <a:off x="3218542" y="4938270"/>
            <a:ext cx="4989250" cy="559078"/>
          </a:xfrm>
        </p:spPr>
        <p:txBody>
          <a:bodyPr/>
          <a:lstStyle>
            <a:lvl1pPr marL="0" indent="0">
              <a:buFont typeface="Arial" panose="020B0604020202020204" pitchFamily="34" charset="0"/>
              <a:buNone/>
              <a:defRPr>
                <a:solidFill>
                  <a:schemeClr val="bg1"/>
                </a:solidFill>
                <a:latin typeface="+mj-lt"/>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Untertitel</a:t>
            </a:r>
          </a:p>
        </p:txBody>
      </p:sp>
      <p:sp>
        <p:nvSpPr>
          <p:cNvPr id="82" name="Gleichschenkliges Dreieck 81">
            <a:extLst>
              <a:ext uri="{FF2B5EF4-FFF2-40B4-BE49-F238E27FC236}">
                <a16:creationId xmlns:a16="http://schemas.microsoft.com/office/drawing/2014/main" id="{FD11BAA3-C576-E050-599A-5C1F44BCAA1D}"/>
              </a:ext>
            </a:extLst>
          </p:cNvPr>
          <p:cNvSpPr/>
          <p:nvPr userDrawn="1"/>
        </p:nvSpPr>
        <p:spPr>
          <a:xfrm rot="5400000">
            <a:off x="7775133" y="7480389"/>
            <a:ext cx="1534224" cy="747543"/>
          </a:xfrm>
          <a:prstGeom prst="triangle">
            <a:avLst>
              <a:gd name="adj" fmla="val 48881"/>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endParaRPr lang="de-DE" sz="1318"/>
          </a:p>
        </p:txBody>
      </p:sp>
      <p:sp>
        <p:nvSpPr>
          <p:cNvPr id="83" name="Rechteck: abgerundete Ecken 82">
            <a:extLst>
              <a:ext uri="{FF2B5EF4-FFF2-40B4-BE49-F238E27FC236}">
                <a16:creationId xmlns:a16="http://schemas.microsoft.com/office/drawing/2014/main" id="{12991556-82A9-24D9-B7E5-B29104403BBF}"/>
              </a:ext>
            </a:extLst>
          </p:cNvPr>
          <p:cNvSpPr/>
          <p:nvPr userDrawn="1"/>
        </p:nvSpPr>
        <p:spPr>
          <a:xfrm>
            <a:off x="1388665" y="6932581"/>
            <a:ext cx="7007893" cy="1843158"/>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lstStyle/>
          <a:p>
            <a:endParaRPr lang="de-DE" sz="1318">
              <a:solidFill>
                <a:schemeClr val="bg1"/>
              </a:solidFill>
            </a:endParaRPr>
          </a:p>
        </p:txBody>
      </p:sp>
      <p:sp>
        <p:nvSpPr>
          <p:cNvPr id="84" name="Inhaltsplatzhalter 2">
            <a:extLst>
              <a:ext uri="{FF2B5EF4-FFF2-40B4-BE49-F238E27FC236}">
                <a16:creationId xmlns:a16="http://schemas.microsoft.com/office/drawing/2014/main" id="{E98FBA96-B54B-4044-FC28-BB6F5D26C814}"/>
              </a:ext>
            </a:extLst>
          </p:cNvPr>
          <p:cNvSpPr>
            <a:spLocks noGrp="1"/>
          </p:cNvSpPr>
          <p:nvPr>
            <p:ph idx="32"/>
          </p:nvPr>
        </p:nvSpPr>
        <p:spPr>
          <a:xfrm>
            <a:off x="3218542" y="7555672"/>
            <a:ext cx="4989250" cy="938574"/>
          </a:xfrm>
        </p:spPr>
        <p:txBody>
          <a:bodyPr/>
          <a:lstStyle>
            <a:lvl1pPr marL="0" indent="0">
              <a:buFont typeface="Arial" panose="020B0604020202020204" pitchFamily="34" charset="0"/>
              <a:buNone/>
              <a:defRPr>
                <a:solidFill>
                  <a:schemeClr val="bg1"/>
                </a:solidFill>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Mastertextformat bearbeiten</a:t>
            </a:r>
          </a:p>
          <a:p>
            <a:pPr lvl="1"/>
            <a:r>
              <a:rPr lang="de-DE"/>
              <a:t>Zweite Ebene</a:t>
            </a:r>
          </a:p>
        </p:txBody>
      </p:sp>
      <p:sp>
        <p:nvSpPr>
          <p:cNvPr id="85" name="Ellipse 84">
            <a:extLst>
              <a:ext uri="{FF2B5EF4-FFF2-40B4-BE49-F238E27FC236}">
                <a16:creationId xmlns:a16="http://schemas.microsoft.com/office/drawing/2014/main" id="{6BE33921-1789-F84A-CDEE-5A2E782D1E43}"/>
              </a:ext>
            </a:extLst>
          </p:cNvPr>
          <p:cNvSpPr/>
          <p:nvPr userDrawn="1"/>
        </p:nvSpPr>
        <p:spPr>
          <a:xfrm>
            <a:off x="1764646" y="7332101"/>
            <a:ext cx="938574" cy="938574"/>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86" name="Grafik 85">
            <a:extLst>
              <a:ext uri="{FF2B5EF4-FFF2-40B4-BE49-F238E27FC236}">
                <a16:creationId xmlns:a16="http://schemas.microsoft.com/office/drawing/2014/main" id="{D47360BC-981B-454E-E1A7-69D530FBBDB1}"/>
              </a:ext>
            </a:extLst>
          </p:cNvPr>
          <p:cNvPicPr>
            <a:picLocks noChangeAspect="1"/>
          </p:cNvPicPr>
          <p:nvPr userDrawn="1"/>
        </p:nvPicPr>
        <p:blipFill>
          <a:blip r:embed="rId2"/>
          <a:stretch>
            <a:fillRect/>
          </a:stretch>
        </p:blipFill>
        <p:spPr>
          <a:xfrm>
            <a:off x="2043735" y="7601183"/>
            <a:ext cx="389944" cy="389944"/>
          </a:xfrm>
          <a:prstGeom prst="rect">
            <a:avLst/>
          </a:prstGeom>
        </p:spPr>
      </p:pic>
      <p:sp>
        <p:nvSpPr>
          <p:cNvPr id="87" name="Inhaltsplatzhalter 2">
            <a:extLst>
              <a:ext uri="{FF2B5EF4-FFF2-40B4-BE49-F238E27FC236}">
                <a16:creationId xmlns:a16="http://schemas.microsoft.com/office/drawing/2014/main" id="{F41386A2-D49D-BE63-56EB-56E020CBCA1A}"/>
              </a:ext>
            </a:extLst>
          </p:cNvPr>
          <p:cNvSpPr>
            <a:spLocks noGrp="1"/>
          </p:cNvSpPr>
          <p:nvPr>
            <p:ph idx="33" hasCustomPrompt="1"/>
          </p:nvPr>
        </p:nvSpPr>
        <p:spPr>
          <a:xfrm>
            <a:off x="3218542" y="7100517"/>
            <a:ext cx="4989250" cy="559078"/>
          </a:xfrm>
        </p:spPr>
        <p:txBody>
          <a:bodyPr/>
          <a:lstStyle>
            <a:lvl1pPr marL="0" indent="0">
              <a:buFont typeface="Arial" panose="020B0604020202020204" pitchFamily="34" charset="0"/>
              <a:buNone/>
              <a:defRPr>
                <a:solidFill>
                  <a:schemeClr val="bg1"/>
                </a:solidFill>
                <a:latin typeface="+mj-lt"/>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Untertitel</a:t>
            </a:r>
          </a:p>
        </p:txBody>
      </p:sp>
      <p:sp>
        <p:nvSpPr>
          <p:cNvPr id="2" name="Titel 20">
            <a:extLst>
              <a:ext uri="{FF2B5EF4-FFF2-40B4-BE49-F238E27FC236}">
                <a16:creationId xmlns:a16="http://schemas.microsoft.com/office/drawing/2014/main" id="{4397A69A-3219-CEE6-D4C3-634B58751253}"/>
              </a:ext>
            </a:extLst>
          </p:cNvPr>
          <p:cNvSpPr>
            <a:spLocks noGrp="1"/>
          </p:cNvSpPr>
          <p:nvPr>
            <p:ph type="title"/>
          </p:nvPr>
        </p:nvSpPr>
        <p:spPr>
          <a:xfrm>
            <a:off x="1233134" y="1364883"/>
            <a:ext cx="16176863" cy="880477"/>
          </a:xfrm>
          <a:prstGeom prst="rect">
            <a:avLst/>
          </a:prstGeom>
        </p:spPr>
        <p:txBody>
          <a:bodyPr/>
          <a:lstStyle>
            <a:lvl1pPr>
              <a:defRPr/>
            </a:lvl1pPr>
          </a:lstStyle>
          <a:p>
            <a:r>
              <a:rPr lang="de-DE"/>
              <a:t>Mastertitelformat bearbeiten</a:t>
            </a:r>
          </a:p>
        </p:txBody>
      </p:sp>
      <p:sp>
        <p:nvSpPr>
          <p:cNvPr id="3" name="Textplatzhalter 24">
            <a:extLst>
              <a:ext uri="{FF2B5EF4-FFF2-40B4-BE49-F238E27FC236}">
                <a16:creationId xmlns:a16="http://schemas.microsoft.com/office/drawing/2014/main" id="{49146C9F-7A63-A30C-160A-61015DFFD09D}"/>
              </a:ext>
            </a:extLst>
          </p:cNvPr>
          <p:cNvSpPr>
            <a:spLocks noGrp="1"/>
          </p:cNvSpPr>
          <p:nvPr>
            <p:ph type="body" sz="quarter" idx="10" hasCustomPrompt="1"/>
          </p:nvPr>
        </p:nvSpPr>
        <p:spPr>
          <a:xfrm>
            <a:off x="1233954" y="770241"/>
            <a:ext cx="16176862" cy="578601"/>
          </a:xfrm>
        </p:spPr>
        <p:txBody>
          <a:bodyPr/>
          <a:lstStyle>
            <a:lvl1pPr marL="0" indent="0">
              <a:buNone/>
              <a:defRPr sz="2800">
                <a:solidFill>
                  <a:schemeClr val="accent4"/>
                </a:solidFill>
              </a:defRPr>
            </a:lvl1pPr>
          </a:lstStyle>
          <a:p>
            <a:pPr lvl="0"/>
            <a:r>
              <a:rPr lang="de-DE"/>
              <a:t>Optionaler Untertitel</a:t>
            </a:r>
          </a:p>
        </p:txBody>
      </p:sp>
    </p:spTree>
    <p:extLst>
      <p:ext uri="{BB962C8B-B14F-4D97-AF65-F5344CB8AC3E}">
        <p14:creationId xmlns:p14="http://schemas.microsoft.com/office/powerpoint/2010/main" val="113658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500"/>
                                        <p:tgtEl>
                                          <p:spTgt spid="5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8">
                                            <p:txEl>
                                              <p:pRg st="0" end="0"/>
                                            </p:txEl>
                                          </p:spTgt>
                                        </p:tgtEl>
                                        <p:attrNameLst>
                                          <p:attrName>style.visibility</p:attrName>
                                        </p:attrNameLst>
                                      </p:cBhvr>
                                      <p:to>
                                        <p:strVal val="visible"/>
                                      </p:to>
                                    </p:set>
                                    <p:animEffect transition="in" filter="fade">
                                      <p:cBhvr>
                                        <p:cTn id="13" dur="500"/>
                                        <p:tgtEl>
                                          <p:spTgt spid="58">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xEl>
                                              <p:pRg st="1" end="1"/>
                                            </p:txEl>
                                          </p:spTgt>
                                        </p:tgtEl>
                                        <p:attrNameLst>
                                          <p:attrName>style.visibility</p:attrName>
                                        </p:attrNameLst>
                                      </p:cBhvr>
                                      <p:to>
                                        <p:strVal val="visible"/>
                                      </p:to>
                                    </p:set>
                                    <p:animEffect transition="in" filter="fade">
                                      <p:cBhvr>
                                        <p:cTn id="16" dur="500"/>
                                        <p:tgtEl>
                                          <p:spTgt spid="58">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par>
                                <p:cTn id="20" presetID="10" presetClass="entr" presetSubtype="0" fill="hold"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500"/>
                                        <p:tgtEl>
                                          <p:spTgt spid="6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4">
                                            <p:txEl>
                                              <p:pRg st="0" end="0"/>
                                            </p:txEl>
                                          </p:spTgt>
                                        </p:tgtEl>
                                        <p:attrNameLst>
                                          <p:attrName>style.visibility</p:attrName>
                                        </p:attrNameLst>
                                      </p:cBhvr>
                                      <p:to>
                                        <p:strVal val="visible"/>
                                      </p:to>
                                    </p:set>
                                    <p:animEffect transition="in" filter="fade">
                                      <p:cBhvr>
                                        <p:cTn id="25" dur="500"/>
                                        <p:tgtEl>
                                          <p:spTgt spid="64">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5"/>
                                        </p:tgtEl>
                                        <p:attrNameLst>
                                          <p:attrName>style.visibility</p:attrName>
                                        </p:attrNameLst>
                                      </p:cBhvr>
                                      <p:to>
                                        <p:strVal val="visible"/>
                                      </p:to>
                                    </p:set>
                                    <p:animEffect transition="in" filter="fade">
                                      <p:cBhvr>
                                        <p:cTn id="28" dur="500"/>
                                        <p:tgtEl>
                                          <p:spTgt spid="6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6">
                                            <p:txEl>
                                              <p:pRg st="0" end="0"/>
                                            </p:txEl>
                                          </p:spTgt>
                                        </p:tgtEl>
                                        <p:attrNameLst>
                                          <p:attrName>style.visibility</p:attrName>
                                        </p:attrNameLst>
                                      </p:cBhvr>
                                      <p:to>
                                        <p:strVal val="visible"/>
                                      </p:to>
                                    </p:set>
                                    <p:animEffect transition="in" filter="fade">
                                      <p:cBhvr>
                                        <p:cTn id="31" dur="500"/>
                                        <p:tgtEl>
                                          <p:spTgt spid="66">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6">
                                            <p:txEl>
                                              <p:pRg st="1" end="1"/>
                                            </p:txEl>
                                          </p:spTgt>
                                        </p:tgtEl>
                                        <p:attrNameLst>
                                          <p:attrName>style.visibility</p:attrName>
                                        </p:attrNameLst>
                                      </p:cBhvr>
                                      <p:to>
                                        <p:strVal val="visible"/>
                                      </p:to>
                                    </p:set>
                                    <p:animEffect transition="in" filter="fade">
                                      <p:cBhvr>
                                        <p:cTn id="34" dur="500"/>
                                        <p:tgtEl>
                                          <p:spTgt spid="66">
                                            <p:txEl>
                                              <p:pRg st="1" end="1"/>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fade">
                                      <p:cBhvr>
                                        <p:cTn id="37" dur="500"/>
                                        <p:tgtEl>
                                          <p:spTgt spid="67"/>
                                        </p:tgtEl>
                                      </p:cBhvr>
                                    </p:animEffect>
                                  </p:childTnLst>
                                </p:cTn>
                              </p:par>
                              <p:par>
                                <p:cTn id="38" presetID="10" presetClass="entr" presetSubtype="0" fill="hold" nodeType="withEffect">
                                  <p:stCondLst>
                                    <p:cond delay="0"/>
                                  </p:stCondLst>
                                  <p:childTnLst>
                                    <p:set>
                                      <p:cBhvr>
                                        <p:cTn id="39" dur="1" fill="hold">
                                          <p:stCondLst>
                                            <p:cond delay="0"/>
                                          </p:stCondLst>
                                        </p:cTn>
                                        <p:tgtEl>
                                          <p:spTgt spid="68"/>
                                        </p:tgtEl>
                                        <p:attrNameLst>
                                          <p:attrName>style.visibility</p:attrName>
                                        </p:attrNameLst>
                                      </p:cBhvr>
                                      <p:to>
                                        <p:strVal val="visible"/>
                                      </p:to>
                                    </p:set>
                                    <p:animEffect transition="in" filter="fade">
                                      <p:cBhvr>
                                        <p:cTn id="40" dur="500"/>
                                        <p:tgtEl>
                                          <p:spTgt spid="6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9">
                                            <p:txEl>
                                              <p:pRg st="0" end="0"/>
                                            </p:txEl>
                                          </p:spTgt>
                                        </p:tgtEl>
                                        <p:attrNameLst>
                                          <p:attrName>style.visibility</p:attrName>
                                        </p:attrNameLst>
                                      </p:cBhvr>
                                      <p:to>
                                        <p:strVal val="visible"/>
                                      </p:to>
                                    </p:set>
                                    <p:animEffect transition="in" filter="fade">
                                      <p:cBhvr>
                                        <p:cTn id="43" dur="500"/>
                                        <p:tgtEl>
                                          <p:spTgt spid="69">
                                            <p:txEl>
                                              <p:pRg st="0" end="0"/>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1">
                                            <p:txEl>
                                              <p:pRg st="0" end="0"/>
                                            </p:txEl>
                                          </p:spTgt>
                                        </p:tgtEl>
                                        <p:attrNameLst>
                                          <p:attrName>style.visibility</p:attrName>
                                        </p:attrNameLst>
                                      </p:cBhvr>
                                      <p:to>
                                        <p:strVal val="visible"/>
                                      </p:to>
                                    </p:set>
                                    <p:animEffect transition="in" filter="fade">
                                      <p:cBhvr>
                                        <p:cTn id="46" dur="500"/>
                                        <p:tgtEl>
                                          <p:spTgt spid="71">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1">
                                            <p:txEl>
                                              <p:pRg st="1" end="1"/>
                                            </p:txEl>
                                          </p:spTgt>
                                        </p:tgtEl>
                                        <p:attrNameLst>
                                          <p:attrName>style.visibility</p:attrName>
                                        </p:attrNameLst>
                                      </p:cBhvr>
                                      <p:to>
                                        <p:strVal val="visible"/>
                                      </p:to>
                                    </p:set>
                                    <p:animEffect transition="in" filter="fade">
                                      <p:cBhvr>
                                        <p:cTn id="49" dur="500"/>
                                        <p:tgtEl>
                                          <p:spTgt spid="71">
                                            <p:txEl>
                                              <p:pRg st="1" end="1"/>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2"/>
                                        </p:tgtEl>
                                        <p:attrNameLst>
                                          <p:attrName>style.visibility</p:attrName>
                                        </p:attrNameLst>
                                      </p:cBhvr>
                                      <p:to>
                                        <p:strVal val="visible"/>
                                      </p:to>
                                    </p:set>
                                    <p:animEffect transition="in" filter="fade">
                                      <p:cBhvr>
                                        <p:cTn id="52" dur="500"/>
                                        <p:tgtEl>
                                          <p:spTgt spid="72"/>
                                        </p:tgtEl>
                                      </p:cBhvr>
                                    </p:animEffect>
                                  </p:childTnLst>
                                </p:cTn>
                              </p:par>
                              <p:par>
                                <p:cTn id="53" presetID="10" presetClass="entr" presetSubtype="0" fill="hold" nodeType="withEffect">
                                  <p:stCondLst>
                                    <p:cond delay="0"/>
                                  </p:stCondLst>
                                  <p:childTnLst>
                                    <p:set>
                                      <p:cBhvr>
                                        <p:cTn id="54" dur="1" fill="hold">
                                          <p:stCondLst>
                                            <p:cond delay="0"/>
                                          </p:stCondLst>
                                        </p:cTn>
                                        <p:tgtEl>
                                          <p:spTgt spid="73"/>
                                        </p:tgtEl>
                                        <p:attrNameLst>
                                          <p:attrName>style.visibility</p:attrName>
                                        </p:attrNameLst>
                                      </p:cBhvr>
                                      <p:to>
                                        <p:strVal val="visible"/>
                                      </p:to>
                                    </p:set>
                                    <p:animEffect transition="in" filter="fade">
                                      <p:cBhvr>
                                        <p:cTn id="55" dur="500"/>
                                        <p:tgtEl>
                                          <p:spTgt spid="7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4">
                                            <p:txEl>
                                              <p:pRg st="0" end="0"/>
                                            </p:txEl>
                                          </p:spTgt>
                                        </p:tgtEl>
                                        <p:attrNameLst>
                                          <p:attrName>style.visibility</p:attrName>
                                        </p:attrNameLst>
                                      </p:cBhvr>
                                      <p:to>
                                        <p:strVal val="visible"/>
                                      </p:to>
                                    </p:set>
                                    <p:animEffect transition="in" filter="fade">
                                      <p:cBhvr>
                                        <p:cTn id="58" dur="500"/>
                                        <p:tgtEl>
                                          <p:spTgt spid="74">
                                            <p:txEl>
                                              <p:pRg st="0" end="0"/>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82"/>
                                        </p:tgtEl>
                                        <p:attrNameLst>
                                          <p:attrName>style.visibility</p:attrName>
                                        </p:attrNameLst>
                                      </p:cBhvr>
                                      <p:to>
                                        <p:strVal val="visible"/>
                                      </p:to>
                                    </p:set>
                                    <p:animEffect transition="in" filter="fade">
                                      <p:cBhvr>
                                        <p:cTn id="61" dur="500"/>
                                        <p:tgtEl>
                                          <p:spTgt spid="8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76"/>
                                        </p:tgtEl>
                                        <p:attrNameLst>
                                          <p:attrName>style.visibility</p:attrName>
                                        </p:attrNameLst>
                                      </p:cBhvr>
                                      <p:to>
                                        <p:strVal val="visible"/>
                                      </p:to>
                                    </p:set>
                                    <p:animEffect transition="in" filter="fade">
                                      <p:cBhvr>
                                        <p:cTn id="64" dur="500"/>
                                        <p:tgtEl>
                                          <p:spTgt spid="7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57" grpId="0" animBg="1"/>
      <p:bldP spid="58" grpId="0" uiExpand="1" build="p">
        <p:tmplLst>
          <p:tmpl lvl="1">
            <p:tnLst>
              <p:par>
                <p:cTn presetID="10" presetClass="entr" presetSubtype="0" fill="hold" nodeType="withEffect">
                  <p:stCondLst>
                    <p:cond delay="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P spid="60" grpId="0" animBg="1"/>
      <p:bldP spid="64" grpId="0" build="p">
        <p:tmplLst>
          <p:tmpl lvl="1">
            <p:tnLst>
              <p:par>
                <p:cTn presetID="10" presetClass="entr" presetSubtype="0" fill="hold" nodeType="with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fade">
                      <p:cBhvr>
                        <p:cTn dur="500"/>
                        <p:tgtEl>
                          <p:spTgt spid="64"/>
                        </p:tgtEl>
                      </p:cBhvr>
                    </p:animEffect>
                  </p:childTnLst>
                </p:cTn>
              </p:par>
            </p:tnLst>
          </p:tmpl>
        </p:tmplLst>
      </p:bldP>
      <p:bldP spid="65" grpId="0" animBg="1"/>
      <p:bldP spid="66" grpId="0" uiExpand="1" build="p">
        <p:tmplLst>
          <p:tmpl lvl="1">
            <p:tnLst>
              <p:par>
                <p:cTn presetID="10" presetClass="entr" presetSubtype="0" fill="hold" nodeType="withEffect">
                  <p:stCondLst>
                    <p:cond delay="0"/>
                  </p:stCondLst>
                  <p:childTnLst>
                    <p:set>
                      <p:cBhvr>
                        <p:cTn dur="1" fill="hold">
                          <p:stCondLst>
                            <p:cond delay="0"/>
                          </p:stCondLst>
                        </p:cTn>
                        <p:tgtEl>
                          <p:spTgt spid="66"/>
                        </p:tgtEl>
                        <p:attrNameLst>
                          <p:attrName>style.visibility</p:attrName>
                        </p:attrNameLst>
                      </p:cBhvr>
                      <p:to>
                        <p:strVal val="visible"/>
                      </p:to>
                    </p:set>
                    <p:animEffect transition="in" filter="fade">
                      <p:cBhvr>
                        <p:cTn dur="500"/>
                        <p:tgtEl>
                          <p:spTgt spid="66"/>
                        </p:tgtEl>
                      </p:cBhvr>
                    </p:animEffect>
                  </p:childTnLst>
                </p:cTn>
              </p:par>
            </p:tnLst>
          </p:tmpl>
        </p:tmplLst>
      </p:bldP>
      <p:bldP spid="67" grpId="0" animBg="1"/>
      <p:bldP spid="69" grpId="0" build="p">
        <p:tmplLst>
          <p:tmpl lvl="1">
            <p:tnLst>
              <p:par>
                <p:cTn presetID="10" presetClass="entr" presetSubtype="0" fill="hold" nodeType="withEffect">
                  <p:stCondLst>
                    <p:cond delay="0"/>
                  </p:stCondLst>
                  <p:childTnLst>
                    <p:set>
                      <p:cBhvr>
                        <p:cTn dur="1" fill="hold">
                          <p:stCondLst>
                            <p:cond delay="0"/>
                          </p:stCondLst>
                        </p:cTn>
                        <p:tgtEl>
                          <p:spTgt spid="69"/>
                        </p:tgtEl>
                        <p:attrNameLst>
                          <p:attrName>style.visibility</p:attrName>
                        </p:attrNameLst>
                      </p:cBhvr>
                      <p:to>
                        <p:strVal val="visible"/>
                      </p:to>
                    </p:set>
                    <p:animEffect transition="in" filter="fade">
                      <p:cBhvr>
                        <p:cTn dur="500"/>
                        <p:tgtEl>
                          <p:spTgt spid="69"/>
                        </p:tgtEl>
                      </p:cBhvr>
                    </p:animEffect>
                  </p:childTnLst>
                </p:cTn>
              </p:par>
            </p:tnLst>
          </p:tmpl>
        </p:tmplLst>
      </p:bldP>
      <p:bldP spid="70" grpId="0" animBg="1"/>
      <p:bldP spid="71" grpId="0" uiExpand="1" build="p">
        <p:tmplLst>
          <p:tmpl lvl="1">
            <p:tnLst>
              <p:par>
                <p:cTn presetID="10" presetClass="entr" presetSubtype="0" fill="hold" nodeType="withEffect">
                  <p:stCondLst>
                    <p:cond delay="0"/>
                  </p:stCondLst>
                  <p:childTnLst>
                    <p:set>
                      <p:cBhvr>
                        <p:cTn dur="1" fill="hold">
                          <p:stCondLst>
                            <p:cond delay="0"/>
                          </p:stCondLst>
                        </p:cTn>
                        <p:tgtEl>
                          <p:spTgt spid="71"/>
                        </p:tgtEl>
                        <p:attrNameLst>
                          <p:attrName>style.visibility</p:attrName>
                        </p:attrNameLst>
                      </p:cBhvr>
                      <p:to>
                        <p:strVal val="visible"/>
                      </p:to>
                    </p:set>
                    <p:animEffect transition="in" filter="fade">
                      <p:cBhvr>
                        <p:cTn dur="500"/>
                        <p:tgtEl>
                          <p:spTgt spid="71"/>
                        </p:tgtEl>
                      </p:cBhvr>
                    </p:animEffect>
                  </p:childTnLst>
                </p:cTn>
              </p:par>
            </p:tnLst>
          </p:tmpl>
        </p:tmplLst>
      </p:bldP>
      <p:bldP spid="72" grpId="0" animBg="1"/>
      <p:bldP spid="74" grpId="0" build="p">
        <p:tmplLst>
          <p:tmpl lvl="1">
            <p:tnLst>
              <p:par>
                <p:cTn presetID="10" presetClass="entr" presetSubtype="0" fill="hold" nodeType="withEffect">
                  <p:stCondLst>
                    <p:cond delay="0"/>
                  </p:stCondLst>
                  <p:childTnLst>
                    <p:set>
                      <p:cBhvr>
                        <p:cTn dur="1" fill="hold">
                          <p:stCondLst>
                            <p:cond delay="0"/>
                          </p:stCondLst>
                        </p:cTn>
                        <p:tgtEl>
                          <p:spTgt spid="74"/>
                        </p:tgtEl>
                        <p:attrNameLst>
                          <p:attrName>style.visibility</p:attrName>
                        </p:attrNameLst>
                      </p:cBhvr>
                      <p:to>
                        <p:strVal val="visible"/>
                      </p:to>
                    </p:set>
                    <p:animEffect transition="in" filter="fade">
                      <p:cBhvr>
                        <p:cTn dur="500"/>
                        <p:tgtEl>
                          <p:spTgt spid="74"/>
                        </p:tgtEl>
                      </p:cBhvr>
                    </p:animEffect>
                  </p:childTnLst>
                </p:cTn>
              </p:par>
            </p:tnLst>
          </p:tmpl>
        </p:tmplLst>
      </p:bldP>
      <p:bldP spid="76" grpId="0" animBg="1"/>
      <p:bldP spid="82"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zweispaltig">
    <p:spTree>
      <p:nvGrpSpPr>
        <p:cNvPr id="1" name=""/>
        <p:cNvGrpSpPr/>
        <p:nvPr/>
      </p:nvGrpSpPr>
      <p:grpSpPr>
        <a:xfrm>
          <a:off x="0" y="0"/>
          <a:ext cx="0" cy="0"/>
          <a:chOff x="0" y="0"/>
          <a:chExt cx="0" cy="0"/>
        </a:xfrm>
      </p:grpSpPr>
      <p:sp>
        <p:nvSpPr>
          <p:cNvPr id="5" name="Fußzeilenplatzhalter 9">
            <a:extLst>
              <a:ext uri="{FF2B5EF4-FFF2-40B4-BE49-F238E27FC236}">
                <a16:creationId xmlns:a16="http://schemas.microsoft.com/office/drawing/2014/main" id="{D146AAF7-CF38-37AE-6712-2E4390E0FB5C}"/>
              </a:ext>
            </a:extLst>
          </p:cNvPr>
          <p:cNvSpPr>
            <a:spLocks noGrp="1"/>
          </p:cNvSpPr>
          <p:nvPr>
            <p:ph type="ftr" sz="quarter" idx="3"/>
          </p:nvPr>
        </p:nvSpPr>
        <p:spPr>
          <a:xfrm>
            <a:off x="4850563" y="10006842"/>
            <a:ext cx="8986554" cy="474827"/>
          </a:xfrm>
          <a:prstGeom prst="rect">
            <a:avLst/>
          </a:prstGeom>
        </p:spPr>
        <p:txBody>
          <a:bodyPr vert="horz" lIns="91440" tIns="45720" rIns="91440" bIns="45720" rtlCol="0" anchor="ctr"/>
          <a:lstStyle>
            <a:lvl1pPr algn="ctr">
              <a:defRPr lang="de-DE" sz="1400" kern="1200">
                <a:solidFill>
                  <a:srgbClr val="2F3D3E"/>
                </a:solidFill>
                <a:latin typeface="Threespin-CondLight" panose="020B0506020101010102" pitchFamily="34" charset="0"/>
                <a:ea typeface="+mn-ea"/>
                <a:cs typeface="+mn-cs"/>
              </a:defRPr>
            </a:lvl1pPr>
          </a:lstStyle>
          <a:p>
            <a:endParaRPr lang="de-DE"/>
          </a:p>
        </p:txBody>
      </p:sp>
      <p:sp>
        <p:nvSpPr>
          <p:cNvPr id="7" name="Foliennummernplatzhalter 10">
            <a:extLst>
              <a:ext uri="{FF2B5EF4-FFF2-40B4-BE49-F238E27FC236}">
                <a16:creationId xmlns:a16="http://schemas.microsoft.com/office/drawing/2014/main" id="{E1C4CD83-7EDE-E3A3-6552-3372F7084F34}"/>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8" name="Inhaltsplatzhalter 2">
            <a:extLst>
              <a:ext uri="{FF2B5EF4-FFF2-40B4-BE49-F238E27FC236}">
                <a16:creationId xmlns:a16="http://schemas.microsoft.com/office/drawing/2014/main" id="{E63C2AA2-8DC2-22C6-7E86-DD35F1CF884A}"/>
              </a:ext>
            </a:extLst>
          </p:cNvPr>
          <p:cNvSpPr>
            <a:spLocks noGrp="1"/>
          </p:cNvSpPr>
          <p:nvPr>
            <p:ph idx="1" hasCustomPrompt="1"/>
          </p:nvPr>
        </p:nvSpPr>
        <p:spPr>
          <a:xfrm>
            <a:off x="1225150" y="2347913"/>
            <a:ext cx="8092023" cy="6734166"/>
          </a:xfrm>
        </p:spPr>
        <p:txBody>
          <a:bodyPr/>
          <a:lstStyle>
            <a:lvl1pPr marL="457193" indent="-457193">
              <a:buFont typeface="Arial" panose="020B0604020202020204" pitchFamily="34" charset="0"/>
              <a:buChar char="•"/>
              <a:defRPr>
                <a:solidFill>
                  <a:srgbClr val="303E3F"/>
                </a:solidFill>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Inhaltsplatzhalter 2">
            <a:extLst>
              <a:ext uri="{FF2B5EF4-FFF2-40B4-BE49-F238E27FC236}">
                <a16:creationId xmlns:a16="http://schemas.microsoft.com/office/drawing/2014/main" id="{E7DCB7D9-F17F-7E40-8C73-788F49C9E6FF}"/>
              </a:ext>
            </a:extLst>
          </p:cNvPr>
          <p:cNvSpPr>
            <a:spLocks noGrp="1"/>
          </p:cNvSpPr>
          <p:nvPr>
            <p:ph idx="12" hasCustomPrompt="1"/>
          </p:nvPr>
        </p:nvSpPr>
        <p:spPr>
          <a:xfrm>
            <a:off x="9421487" y="2347913"/>
            <a:ext cx="8006385" cy="6734175"/>
          </a:xfrm>
        </p:spPr>
        <p:txBody>
          <a:bodyPr/>
          <a:lstStyle>
            <a:lvl1pPr marL="457193" indent="-457193">
              <a:buFont typeface="Arial" panose="020B0604020202020204" pitchFamily="34" charset="0"/>
              <a:buChar char="•"/>
              <a:defRPr>
                <a:solidFill>
                  <a:srgbClr val="303E3F"/>
                </a:solidFill>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 name="Titel 20">
            <a:extLst>
              <a:ext uri="{FF2B5EF4-FFF2-40B4-BE49-F238E27FC236}">
                <a16:creationId xmlns:a16="http://schemas.microsoft.com/office/drawing/2014/main" id="{4B71F9D9-5767-9A9C-5926-C611E6660CD3}"/>
              </a:ext>
            </a:extLst>
          </p:cNvPr>
          <p:cNvSpPr>
            <a:spLocks noGrp="1"/>
          </p:cNvSpPr>
          <p:nvPr>
            <p:ph type="title"/>
          </p:nvPr>
        </p:nvSpPr>
        <p:spPr>
          <a:xfrm>
            <a:off x="1233134" y="1364883"/>
            <a:ext cx="16176863" cy="880477"/>
          </a:xfrm>
          <a:prstGeom prst="rect">
            <a:avLst/>
          </a:prstGeom>
        </p:spPr>
        <p:txBody>
          <a:bodyPr/>
          <a:lstStyle>
            <a:lvl1pPr>
              <a:defRPr/>
            </a:lvl1pPr>
          </a:lstStyle>
          <a:p>
            <a:r>
              <a:rPr lang="de-DE"/>
              <a:t>Mastertitelformat bearbeiten</a:t>
            </a:r>
          </a:p>
        </p:txBody>
      </p:sp>
      <p:sp>
        <p:nvSpPr>
          <p:cNvPr id="3" name="Textplatzhalter 24">
            <a:extLst>
              <a:ext uri="{FF2B5EF4-FFF2-40B4-BE49-F238E27FC236}">
                <a16:creationId xmlns:a16="http://schemas.microsoft.com/office/drawing/2014/main" id="{EE908B43-E143-E2E4-0B0F-4BA4BD766848}"/>
              </a:ext>
            </a:extLst>
          </p:cNvPr>
          <p:cNvSpPr>
            <a:spLocks noGrp="1"/>
          </p:cNvSpPr>
          <p:nvPr>
            <p:ph type="body" sz="quarter" idx="10" hasCustomPrompt="1"/>
          </p:nvPr>
        </p:nvSpPr>
        <p:spPr>
          <a:xfrm>
            <a:off x="1233954" y="770241"/>
            <a:ext cx="16176862" cy="578601"/>
          </a:xfrm>
        </p:spPr>
        <p:txBody>
          <a:bodyPr/>
          <a:lstStyle>
            <a:lvl1pPr marL="0" indent="0">
              <a:buNone/>
              <a:defRPr sz="2800">
                <a:solidFill>
                  <a:schemeClr val="accent4"/>
                </a:solidFill>
              </a:defRPr>
            </a:lvl1pPr>
          </a:lstStyle>
          <a:p>
            <a:pPr lvl="0"/>
            <a:r>
              <a:rPr lang="de-DE"/>
              <a:t>Optionaler Untertitel</a:t>
            </a:r>
          </a:p>
        </p:txBody>
      </p:sp>
    </p:spTree>
    <p:extLst>
      <p:ext uri="{BB962C8B-B14F-4D97-AF65-F5344CB8AC3E}">
        <p14:creationId xmlns:p14="http://schemas.microsoft.com/office/powerpoint/2010/main" val="17635727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Zitat, groß">
    <p:spTree>
      <p:nvGrpSpPr>
        <p:cNvPr id="1" name=""/>
        <p:cNvGrpSpPr/>
        <p:nvPr/>
      </p:nvGrpSpPr>
      <p:grpSpPr>
        <a:xfrm>
          <a:off x="0" y="0"/>
          <a:ext cx="0" cy="0"/>
          <a:chOff x="0" y="0"/>
          <a:chExt cx="0" cy="0"/>
        </a:xfrm>
      </p:grpSpPr>
      <p:sp>
        <p:nvSpPr>
          <p:cNvPr id="3" name="Fußzeilenplatzhalter 9">
            <a:extLst>
              <a:ext uri="{FF2B5EF4-FFF2-40B4-BE49-F238E27FC236}">
                <a16:creationId xmlns:a16="http://schemas.microsoft.com/office/drawing/2014/main" id="{CC54E7E4-E1E8-0099-9769-880280CA1EAB}"/>
              </a:ext>
            </a:extLst>
          </p:cNvPr>
          <p:cNvSpPr>
            <a:spLocks noGrp="1"/>
          </p:cNvSpPr>
          <p:nvPr>
            <p:ph type="ftr" sz="quarter" idx="3"/>
          </p:nvPr>
        </p:nvSpPr>
        <p:spPr>
          <a:xfrm>
            <a:off x="4850563" y="10006842"/>
            <a:ext cx="8986554" cy="474827"/>
          </a:xfrm>
          <a:prstGeom prst="rect">
            <a:avLst/>
          </a:prstGeom>
        </p:spPr>
        <p:txBody>
          <a:bodyPr vert="horz" lIns="91440" tIns="45720" rIns="91440" bIns="45720" rtlCol="0" anchor="ctr"/>
          <a:lstStyle>
            <a:lvl1pPr algn="ctr">
              <a:defRPr lang="de-DE" sz="1400" kern="1200">
                <a:solidFill>
                  <a:srgbClr val="2F3D3E"/>
                </a:solidFill>
                <a:latin typeface="Threespin-CondLight" panose="020B0506020101010102" pitchFamily="34" charset="0"/>
                <a:ea typeface="+mn-ea"/>
                <a:cs typeface="+mn-cs"/>
              </a:defRPr>
            </a:lvl1pPr>
          </a:lstStyle>
          <a:p>
            <a:endParaRPr lang="de-DE"/>
          </a:p>
        </p:txBody>
      </p:sp>
      <p:sp>
        <p:nvSpPr>
          <p:cNvPr id="4" name="Foliennummernplatzhalter 10">
            <a:extLst>
              <a:ext uri="{FF2B5EF4-FFF2-40B4-BE49-F238E27FC236}">
                <a16:creationId xmlns:a16="http://schemas.microsoft.com/office/drawing/2014/main" id="{7C63343C-D0CF-EEF7-69F7-E58AEC32D886}"/>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5" name="Rechteck: abgerundete Ecken 4">
            <a:extLst>
              <a:ext uri="{FF2B5EF4-FFF2-40B4-BE49-F238E27FC236}">
                <a16:creationId xmlns:a16="http://schemas.microsoft.com/office/drawing/2014/main" id="{06A2F5D3-9556-07DF-8FA6-FF9B8B0DDA5D}"/>
              </a:ext>
            </a:extLst>
          </p:cNvPr>
          <p:cNvSpPr>
            <a:spLocks/>
          </p:cNvSpPr>
          <p:nvPr userDrawn="1"/>
        </p:nvSpPr>
        <p:spPr>
          <a:xfrm>
            <a:off x="1899138" y="2054875"/>
            <a:ext cx="14923602" cy="6094800"/>
          </a:xfrm>
          <a:prstGeom prst="roundRect">
            <a:avLst>
              <a:gd name="adj" fmla="val 6583"/>
            </a:avLst>
          </a:prstGeom>
          <a:solidFill>
            <a:schemeClr val="accent1"/>
          </a:solidFill>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lstStyle/>
          <a:p>
            <a:endParaRPr lang="de-DE" sz="1318"/>
          </a:p>
        </p:txBody>
      </p:sp>
      <p:sp>
        <p:nvSpPr>
          <p:cNvPr id="19" name="Titel 1">
            <a:extLst>
              <a:ext uri="{FF2B5EF4-FFF2-40B4-BE49-F238E27FC236}">
                <a16:creationId xmlns:a16="http://schemas.microsoft.com/office/drawing/2014/main" id="{809B4DD5-90AF-9239-75BC-4702E7243598}"/>
              </a:ext>
            </a:extLst>
          </p:cNvPr>
          <p:cNvSpPr txBox="1">
            <a:spLocks/>
          </p:cNvSpPr>
          <p:nvPr userDrawn="1"/>
        </p:nvSpPr>
        <p:spPr>
          <a:xfrm>
            <a:off x="2392374" y="1861627"/>
            <a:ext cx="1878934" cy="4758462"/>
          </a:xfrm>
          <a:prstGeom prst="rect">
            <a:avLst/>
          </a:prstGeom>
        </p:spPr>
        <p:txBody>
          <a:bodyPr vert="horz" wrap="square" lIns="140442" tIns="70221" rIns="140442" bIns="70221" rtlCol="0" anchor="t">
            <a:spAutoFit/>
          </a:bodyPr>
          <a:lstStyle>
            <a:lvl1pPr algn="l" defTabSz="702198" rtl="0" eaLnBrk="1" latinLnBrk="0" hangingPunct="1">
              <a:spcBef>
                <a:spcPct val="0"/>
              </a:spcBef>
              <a:buNone/>
              <a:defRPr sz="4800" kern="1200">
                <a:solidFill>
                  <a:schemeClr val="bg1"/>
                </a:solidFill>
                <a:latin typeface="Threespin-CondDemibold" panose="020B0706030101010102" pitchFamily="34" charset="0"/>
                <a:ea typeface="+mj-ea"/>
                <a:cs typeface="+mj-cs"/>
              </a:defRPr>
            </a:lvl1pPr>
          </a:lstStyle>
          <a:p>
            <a:r>
              <a:rPr lang="de-DE" sz="30000">
                <a:latin typeface="Arial" panose="020B0604020202020204" pitchFamily="34" charset="0"/>
                <a:cs typeface="Arial" panose="020B0604020202020204" pitchFamily="34" charset="0"/>
              </a:rPr>
              <a:t>“</a:t>
            </a:r>
          </a:p>
        </p:txBody>
      </p:sp>
      <p:sp>
        <p:nvSpPr>
          <p:cNvPr id="6" name="Textplatzhalter 5">
            <a:extLst>
              <a:ext uri="{FF2B5EF4-FFF2-40B4-BE49-F238E27FC236}">
                <a16:creationId xmlns:a16="http://schemas.microsoft.com/office/drawing/2014/main" id="{AA4B1EE8-EBEE-DB3D-262E-EB17896BA50C}"/>
              </a:ext>
            </a:extLst>
          </p:cNvPr>
          <p:cNvSpPr>
            <a:spLocks noGrp="1"/>
          </p:cNvSpPr>
          <p:nvPr>
            <p:ph type="body" sz="quarter" idx="14" hasCustomPrompt="1"/>
          </p:nvPr>
        </p:nvSpPr>
        <p:spPr>
          <a:xfrm>
            <a:off x="2591015" y="4061546"/>
            <a:ext cx="13618606" cy="3694446"/>
          </a:xfrm>
        </p:spPr>
        <p:txBody>
          <a:bodyPr/>
          <a:lstStyle>
            <a:lvl1pPr marL="0" indent="0">
              <a:lnSpc>
                <a:spcPct val="150000"/>
              </a:lnSpc>
              <a:buNone/>
              <a:defRPr sz="2400">
                <a:solidFill>
                  <a:schemeClr val="bg1"/>
                </a:solidFill>
                <a:latin typeface="+mj-lt"/>
              </a:defRPr>
            </a:lvl1pPr>
          </a:lstStyle>
          <a:p>
            <a:pPr lvl="0"/>
            <a:r>
              <a:rPr lang="de-DE"/>
              <a:t>Schriftgröße; 24 oder 48pt. Dank der 3spin Learning Lernplattform arbeiten wir digitalisierter, ressourcenschonender und blockieren keine Labore mehr. Die Vorteile liegen auf der Hand: Geringe Reisekosten und reduzierte Gefahr.</a:t>
            </a:r>
          </a:p>
        </p:txBody>
      </p:sp>
      <p:grpSp>
        <p:nvGrpSpPr>
          <p:cNvPr id="12" name="Hilfslinien (Raster Neu)" hidden="1">
            <a:extLst>
              <a:ext uri="{FF2B5EF4-FFF2-40B4-BE49-F238E27FC236}">
                <a16:creationId xmlns:a16="http://schemas.microsoft.com/office/drawing/2014/main" id="{6ACFB1C2-ECB5-BCB1-9EE7-79123ECFD52B}"/>
              </a:ext>
            </a:extLst>
          </p:cNvPr>
          <p:cNvGrpSpPr/>
          <p:nvPr userDrawn="1"/>
        </p:nvGrpSpPr>
        <p:grpSpPr>
          <a:xfrm>
            <a:off x="-52002" y="0"/>
            <a:ext cx="18808651" cy="10530143"/>
            <a:chOff x="-52002" y="0"/>
            <a:chExt cx="18808651" cy="10530143"/>
          </a:xfrm>
        </p:grpSpPr>
        <p:cxnSp>
          <p:nvCxnSpPr>
            <p:cNvPr id="13" name="Gerader Verbinder 12">
              <a:extLst>
                <a:ext uri="{FF2B5EF4-FFF2-40B4-BE49-F238E27FC236}">
                  <a16:creationId xmlns:a16="http://schemas.microsoft.com/office/drawing/2014/main" id="{B71E02C7-E809-93FA-8784-8384693B9254}"/>
                </a:ext>
              </a:extLst>
            </p:cNvPr>
            <p:cNvCxnSpPr/>
            <p:nvPr userDrawn="1"/>
          </p:nvCxnSpPr>
          <p:spPr>
            <a:xfrm>
              <a:off x="-26001" y="1160585"/>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4" name="Gerader Verbinder 13">
              <a:extLst>
                <a:ext uri="{FF2B5EF4-FFF2-40B4-BE49-F238E27FC236}">
                  <a16:creationId xmlns:a16="http://schemas.microsoft.com/office/drawing/2014/main" id="{1C6B1D41-955F-CB54-9640-5E27EF04AF47}"/>
                </a:ext>
              </a:extLst>
            </p:cNvPr>
            <p:cNvCxnSpPr/>
            <p:nvPr userDrawn="1"/>
          </p:nvCxnSpPr>
          <p:spPr>
            <a:xfrm>
              <a:off x="-52002" y="3487007"/>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5" name="Gerader Verbinder 14">
              <a:extLst>
                <a:ext uri="{FF2B5EF4-FFF2-40B4-BE49-F238E27FC236}">
                  <a16:creationId xmlns:a16="http://schemas.microsoft.com/office/drawing/2014/main" id="{73E85FC8-D35A-9794-2FA9-F7BE114228DB}"/>
                </a:ext>
              </a:extLst>
            </p:cNvPr>
            <p:cNvCxnSpPr/>
            <p:nvPr userDrawn="1"/>
          </p:nvCxnSpPr>
          <p:spPr>
            <a:xfrm>
              <a:off x="-26001" y="3117118"/>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6" name="Gerader Verbinder 15">
              <a:extLst>
                <a:ext uri="{FF2B5EF4-FFF2-40B4-BE49-F238E27FC236}">
                  <a16:creationId xmlns:a16="http://schemas.microsoft.com/office/drawing/2014/main" id="{358F644D-DA35-D4FB-80C1-7F124DD95539}"/>
                </a:ext>
              </a:extLst>
            </p:cNvPr>
            <p:cNvCxnSpPr>
              <a:cxnSpLocks/>
            </p:cNvCxnSpPr>
            <p:nvPr userDrawn="1"/>
          </p:nvCxnSpPr>
          <p:spPr>
            <a:xfrm flipH="1">
              <a:off x="1432494" y="0"/>
              <a:ext cx="26004" cy="10529601"/>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7" name="Gerader Verbinder 16">
              <a:extLst>
                <a:ext uri="{FF2B5EF4-FFF2-40B4-BE49-F238E27FC236}">
                  <a16:creationId xmlns:a16="http://schemas.microsoft.com/office/drawing/2014/main" id="{768523B0-4E71-68C3-C08C-8517FCB98B4B}"/>
                </a:ext>
              </a:extLst>
            </p:cNvPr>
            <p:cNvCxnSpPr>
              <a:cxnSpLocks/>
            </p:cNvCxnSpPr>
            <p:nvPr userDrawn="1"/>
          </p:nvCxnSpPr>
          <p:spPr>
            <a:xfrm flipH="1">
              <a:off x="17246909" y="542"/>
              <a:ext cx="26004" cy="10529601"/>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8" name="Gerader Verbinder 17">
              <a:extLst>
                <a:ext uri="{FF2B5EF4-FFF2-40B4-BE49-F238E27FC236}">
                  <a16:creationId xmlns:a16="http://schemas.microsoft.com/office/drawing/2014/main" id="{561E5409-AE72-2C91-0D74-29A96D3D6888}"/>
                </a:ext>
              </a:extLst>
            </p:cNvPr>
            <p:cNvCxnSpPr/>
            <p:nvPr userDrawn="1"/>
          </p:nvCxnSpPr>
          <p:spPr>
            <a:xfrm>
              <a:off x="10848" y="9583738"/>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0649355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Zitat, freigestellte Person">
    <p:spTree>
      <p:nvGrpSpPr>
        <p:cNvPr id="1" name=""/>
        <p:cNvGrpSpPr/>
        <p:nvPr/>
      </p:nvGrpSpPr>
      <p:grpSpPr>
        <a:xfrm>
          <a:off x="0" y="0"/>
          <a:ext cx="0" cy="0"/>
          <a:chOff x="0" y="0"/>
          <a:chExt cx="0" cy="0"/>
        </a:xfrm>
      </p:grpSpPr>
      <p:sp>
        <p:nvSpPr>
          <p:cNvPr id="3" name="Fußzeilenplatzhalter 9">
            <a:extLst>
              <a:ext uri="{FF2B5EF4-FFF2-40B4-BE49-F238E27FC236}">
                <a16:creationId xmlns:a16="http://schemas.microsoft.com/office/drawing/2014/main" id="{CC54E7E4-E1E8-0099-9769-880280CA1EAB}"/>
              </a:ext>
            </a:extLst>
          </p:cNvPr>
          <p:cNvSpPr>
            <a:spLocks noGrp="1"/>
          </p:cNvSpPr>
          <p:nvPr>
            <p:ph type="ftr" sz="quarter" idx="3"/>
          </p:nvPr>
        </p:nvSpPr>
        <p:spPr>
          <a:xfrm>
            <a:off x="4850563" y="10006842"/>
            <a:ext cx="8986554" cy="474827"/>
          </a:xfrm>
          <a:prstGeom prst="rect">
            <a:avLst/>
          </a:prstGeom>
        </p:spPr>
        <p:txBody>
          <a:bodyPr vert="horz" lIns="91440" tIns="45720" rIns="91440" bIns="45720" rtlCol="0" anchor="ctr"/>
          <a:lstStyle>
            <a:lvl1pPr algn="ctr">
              <a:defRPr lang="de-DE" sz="1400" kern="1200">
                <a:solidFill>
                  <a:srgbClr val="2F3D3E"/>
                </a:solidFill>
                <a:latin typeface="Threespin-CondLight" panose="020B0506020101010102" pitchFamily="34" charset="0"/>
                <a:ea typeface="+mn-ea"/>
                <a:cs typeface="+mn-cs"/>
              </a:defRPr>
            </a:lvl1pPr>
          </a:lstStyle>
          <a:p>
            <a:endParaRPr lang="de-DE"/>
          </a:p>
        </p:txBody>
      </p:sp>
      <p:sp>
        <p:nvSpPr>
          <p:cNvPr id="4" name="Foliennummernplatzhalter 10">
            <a:extLst>
              <a:ext uri="{FF2B5EF4-FFF2-40B4-BE49-F238E27FC236}">
                <a16:creationId xmlns:a16="http://schemas.microsoft.com/office/drawing/2014/main" id="{7C63343C-D0CF-EEF7-69F7-E58AEC32D886}"/>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5" name="Rechteck: abgerundete Ecken 4">
            <a:extLst>
              <a:ext uri="{FF2B5EF4-FFF2-40B4-BE49-F238E27FC236}">
                <a16:creationId xmlns:a16="http://schemas.microsoft.com/office/drawing/2014/main" id="{06A2F5D3-9556-07DF-8FA6-FF9B8B0DDA5D}"/>
              </a:ext>
            </a:extLst>
          </p:cNvPr>
          <p:cNvSpPr>
            <a:spLocks/>
          </p:cNvSpPr>
          <p:nvPr userDrawn="1"/>
        </p:nvSpPr>
        <p:spPr>
          <a:xfrm>
            <a:off x="1353339" y="2054875"/>
            <a:ext cx="15469401" cy="6094800"/>
          </a:xfrm>
          <a:prstGeom prst="roundRect">
            <a:avLst>
              <a:gd name="adj" fmla="val 6583"/>
            </a:avLst>
          </a:prstGeom>
          <a:solidFill>
            <a:schemeClr val="accent1"/>
          </a:solidFill>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lstStyle/>
          <a:p>
            <a:endParaRPr lang="de-DE" sz="1318"/>
          </a:p>
        </p:txBody>
      </p:sp>
      <p:sp>
        <p:nvSpPr>
          <p:cNvPr id="19" name="Titel 1">
            <a:extLst>
              <a:ext uri="{FF2B5EF4-FFF2-40B4-BE49-F238E27FC236}">
                <a16:creationId xmlns:a16="http://schemas.microsoft.com/office/drawing/2014/main" id="{809B4DD5-90AF-9239-75BC-4702E7243598}"/>
              </a:ext>
            </a:extLst>
          </p:cNvPr>
          <p:cNvSpPr txBox="1">
            <a:spLocks/>
          </p:cNvSpPr>
          <p:nvPr userDrawn="1"/>
        </p:nvSpPr>
        <p:spPr>
          <a:xfrm>
            <a:off x="8089789" y="1861627"/>
            <a:ext cx="1878934" cy="4758462"/>
          </a:xfrm>
          <a:prstGeom prst="rect">
            <a:avLst/>
          </a:prstGeom>
        </p:spPr>
        <p:txBody>
          <a:bodyPr vert="horz" wrap="square" lIns="140442" tIns="70221" rIns="140442" bIns="70221" rtlCol="0" anchor="t">
            <a:spAutoFit/>
          </a:bodyPr>
          <a:lstStyle>
            <a:lvl1pPr algn="l" defTabSz="702198" rtl="0" eaLnBrk="1" latinLnBrk="0" hangingPunct="1">
              <a:spcBef>
                <a:spcPct val="0"/>
              </a:spcBef>
              <a:buNone/>
              <a:defRPr sz="4800" kern="1200">
                <a:solidFill>
                  <a:schemeClr val="bg1"/>
                </a:solidFill>
                <a:latin typeface="Threespin-CondDemibold" panose="020B0706030101010102" pitchFamily="34" charset="0"/>
                <a:ea typeface="+mj-ea"/>
                <a:cs typeface="+mj-cs"/>
              </a:defRPr>
            </a:lvl1pPr>
          </a:lstStyle>
          <a:p>
            <a:r>
              <a:rPr lang="de-DE" sz="30000">
                <a:latin typeface="Arial" panose="020B0604020202020204" pitchFamily="34" charset="0"/>
                <a:cs typeface="Arial" panose="020B0604020202020204" pitchFamily="34" charset="0"/>
              </a:rPr>
              <a:t>“</a:t>
            </a:r>
          </a:p>
        </p:txBody>
      </p:sp>
      <p:sp>
        <p:nvSpPr>
          <p:cNvPr id="6" name="Textplatzhalter 5">
            <a:extLst>
              <a:ext uri="{FF2B5EF4-FFF2-40B4-BE49-F238E27FC236}">
                <a16:creationId xmlns:a16="http://schemas.microsoft.com/office/drawing/2014/main" id="{AA4B1EE8-EBEE-DB3D-262E-EB17896BA50C}"/>
              </a:ext>
            </a:extLst>
          </p:cNvPr>
          <p:cNvSpPr>
            <a:spLocks noGrp="1"/>
          </p:cNvSpPr>
          <p:nvPr>
            <p:ph type="body" sz="quarter" idx="14" hasCustomPrompt="1"/>
          </p:nvPr>
        </p:nvSpPr>
        <p:spPr>
          <a:xfrm>
            <a:off x="8256808" y="4061546"/>
            <a:ext cx="7980167" cy="3694446"/>
          </a:xfrm>
        </p:spPr>
        <p:txBody>
          <a:bodyPr/>
          <a:lstStyle>
            <a:lvl1pPr marL="0" indent="0">
              <a:lnSpc>
                <a:spcPct val="150000"/>
              </a:lnSpc>
              <a:buNone/>
              <a:defRPr sz="2400">
                <a:solidFill>
                  <a:schemeClr val="bg1"/>
                </a:solidFill>
                <a:latin typeface="+mj-lt"/>
              </a:defRPr>
            </a:lvl1pPr>
          </a:lstStyle>
          <a:p>
            <a:pPr lvl="0"/>
            <a:r>
              <a:rPr lang="de-DE"/>
              <a:t>Schriftgröße; 24 oder 48pt. Dank der 3spin Learning Lernplattform arbeiten wir digitalisierter, ressourcenschonender und blockieren keine Labore mehr. Die Vorteile liegen auf der Hand: Geringe Reisekosten und reduzierte Gefahr.</a:t>
            </a:r>
          </a:p>
        </p:txBody>
      </p:sp>
      <p:sp>
        <p:nvSpPr>
          <p:cNvPr id="23" name="Textplatzhalter 24">
            <a:extLst>
              <a:ext uri="{FF2B5EF4-FFF2-40B4-BE49-F238E27FC236}">
                <a16:creationId xmlns:a16="http://schemas.microsoft.com/office/drawing/2014/main" id="{18C29AE3-ABFE-D43D-EEEE-F4EDF6E6BDB7}"/>
              </a:ext>
            </a:extLst>
          </p:cNvPr>
          <p:cNvSpPr>
            <a:spLocks noGrp="1"/>
          </p:cNvSpPr>
          <p:nvPr>
            <p:ph type="body" sz="quarter" idx="19" hasCustomPrompt="1"/>
          </p:nvPr>
        </p:nvSpPr>
        <p:spPr>
          <a:xfrm>
            <a:off x="10745090" y="8880093"/>
            <a:ext cx="3163881" cy="343665"/>
          </a:xfrm>
        </p:spPr>
        <p:txBody>
          <a:bodyPr/>
          <a:lstStyle>
            <a:lvl1pPr marL="0" indent="0">
              <a:buNone/>
              <a:defRPr sz="1400">
                <a:solidFill>
                  <a:schemeClr val="tx1"/>
                </a:solidFill>
                <a:latin typeface="+mn-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a:r>
              <a:rPr lang="de-DE"/>
              <a:t>Optional Name Nachname, Abteilung</a:t>
            </a:r>
          </a:p>
        </p:txBody>
      </p:sp>
      <p:grpSp>
        <p:nvGrpSpPr>
          <p:cNvPr id="12" name="Hilfslinien (Raster Neu)" hidden="1">
            <a:extLst>
              <a:ext uri="{FF2B5EF4-FFF2-40B4-BE49-F238E27FC236}">
                <a16:creationId xmlns:a16="http://schemas.microsoft.com/office/drawing/2014/main" id="{6ACFB1C2-ECB5-BCB1-9EE7-79123ECFD52B}"/>
              </a:ext>
            </a:extLst>
          </p:cNvPr>
          <p:cNvGrpSpPr/>
          <p:nvPr userDrawn="1"/>
        </p:nvGrpSpPr>
        <p:grpSpPr>
          <a:xfrm>
            <a:off x="-52002" y="0"/>
            <a:ext cx="18808651" cy="10530143"/>
            <a:chOff x="-52002" y="0"/>
            <a:chExt cx="18808651" cy="10530143"/>
          </a:xfrm>
        </p:grpSpPr>
        <p:cxnSp>
          <p:nvCxnSpPr>
            <p:cNvPr id="13" name="Gerader Verbinder 12">
              <a:extLst>
                <a:ext uri="{FF2B5EF4-FFF2-40B4-BE49-F238E27FC236}">
                  <a16:creationId xmlns:a16="http://schemas.microsoft.com/office/drawing/2014/main" id="{B71E02C7-E809-93FA-8784-8384693B9254}"/>
                </a:ext>
              </a:extLst>
            </p:cNvPr>
            <p:cNvCxnSpPr/>
            <p:nvPr userDrawn="1"/>
          </p:nvCxnSpPr>
          <p:spPr>
            <a:xfrm>
              <a:off x="-26001" y="1160585"/>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4" name="Gerader Verbinder 13">
              <a:extLst>
                <a:ext uri="{FF2B5EF4-FFF2-40B4-BE49-F238E27FC236}">
                  <a16:creationId xmlns:a16="http://schemas.microsoft.com/office/drawing/2014/main" id="{1C6B1D41-955F-CB54-9640-5E27EF04AF47}"/>
                </a:ext>
              </a:extLst>
            </p:cNvPr>
            <p:cNvCxnSpPr/>
            <p:nvPr userDrawn="1"/>
          </p:nvCxnSpPr>
          <p:spPr>
            <a:xfrm>
              <a:off x="-52002" y="3487007"/>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5" name="Gerader Verbinder 14">
              <a:extLst>
                <a:ext uri="{FF2B5EF4-FFF2-40B4-BE49-F238E27FC236}">
                  <a16:creationId xmlns:a16="http://schemas.microsoft.com/office/drawing/2014/main" id="{73E85FC8-D35A-9794-2FA9-F7BE114228DB}"/>
                </a:ext>
              </a:extLst>
            </p:cNvPr>
            <p:cNvCxnSpPr/>
            <p:nvPr userDrawn="1"/>
          </p:nvCxnSpPr>
          <p:spPr>
            <a:xfrm>
              <a:off x="-26001" y="3117118"/>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6" name="Gerader Verbinder 15">
              <a:extLst>
                <a:ext uri="{FF2B5EF4-FFF2-40B4-BE49-F238E27FC236}">
                  <a16:creationId xmlns:a16="http://schemas.microsoft.com/office/drawing/2014/main" id="{358F644D-DA35-D4FB-80C1-7F124DD95539}"/>
                </a:ext>
              </a:extLst>
            </p:cNvPr>
            <p:cNvCxnSpPr>
              <a:cxnSpLocks/>
            </p:cNvCxnSpPr>
            <p:nvPr userDrawn="1"/>
          </p:nvCxnSpPr>
          <p:spPr>
            <a:xfrm flipH="1">
              <a:off x="1432494" y="0"/>
              <a:ext cx="26004" cy="10529601"/>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7" name="Gerader Verbinder 16">
              <a:extLst>
                <a:ext uri="{FF2B5EF4-FFF2-40B4-BE49-F238E27FC236}">
                  <a16:creationId xmlns:a16="http://schemas.microsoft.com/office/drawing/2014/main" id="{768523B0-4E71-68C3-C08C-8517FCB98B4B}"/>
                </a:ext>
              </a:extLst>
            </p:cNvPr>
            <p:cNvCxnSpPr>
              <a:cxnSpLocks/>
            </p:cNvCxnSpPr>
            <p:nvPr userDrawn="1"/>
          </p:nvCxnSpPr>
          <p:spPr>
            <a:xfrm flipH="1">
              <a:off x="17246909" y="542"/>
              <a:ext cx="26004" cy="10529601"/>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8" name="Gerader Verbinder 17">
              <a:extLst>
                <a:ext uri="{FF2B5EF4-FFF2-40B4-BE49-F238E27FC236}">
                  <a16:creationId xmlns:a16="http://schemas.microsoft.com/office/drawing/2014/main" id="{561E5409-AE72-2C91-0D74-29A96D3D6888}"/>
                </a:ext>
              </a:extLst>
            </p:cNvPr>
            <p:cNvCxnSpPr/>
            <p:nvPr userDrawn="1"/>
          </p:nvCxnSpPr>
          <p:spPr>
            <a:xfrm>
              <a:off x="10848" y="9583738"/>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grpSp>
      <p:sp>
        <p:nvSpPr>
          <p:cNvPr id="24" name="Bildplatzhalter 5">
            <a:extLst>
              <a:ext uri="{FF2B5EF4-FFF2-40B4-BE49-F238E27FC236}">
                <a16:creationId xmlns:a16="http://schemas.microsoft.com/office/drawing/2014/main" id="{3835469E-92BF-D0F4-4ADB-7E8F69E07178}"/>
              </a:ext>
            </a:extLst>
          </p:cNvPr>
          <p:cNvSpPr>
            <a:spLocks noGrp="1"/>
          </p:cNvSpPr>
          <p:nvPr>
            <p:ph type="pic" sz="quarter" idx="13" hasCustomPrompt="1"/>
          </p:nvPr>
        </p:nvSpPr>
        <p:spPr>
          <a:xfrm>
            <a:off x="14247290" y="8402067"/>
            <a:ext cx="2558266" cy="832578"/>
          </a:xfrm>
          <a:prstGeom prst="roundRect">
            <a:avLst>
              <a:gd name="adj" fmla="val 5015"/>
            </a:avLst>
          </a:prstGeom>
        </p:spPr>
        <p:txBody>
          <a:bodyPr/>
          <a:lstStyle>
            <a:lvl1pPr>
              <a:defRPr/>
            </a:lvl1pPr>
            <a:lvl2pPr marL="614420" indent="0">
              <a:buNone/>
              <a:defRPr/>
            </a:lvl2pPr>
          </a:lstStyle>
          <a:p>
            <a:r>
              <a:rPr lang="de-DE"/>
              <a:t>Logo optional </a:t>
            </a:r>
          </a:p>
          <a:p>
            <a:pPr marL="1141068" marR="0" lvl="1" indent="-526648" algn="l" defTabSz="702198" rtl="0" eaLnBrk="1" fontAlgn="auto" latinLnBrk="0" hangingPunct="1">
              <a:lnSpc>
                <a:spcPct val="100000"/>
              </a:lnSpc>
              <a:spcBef>
                <a:spcPct val="20000"/>
              </a:spcBef>
              <a:spcAft>
                <a:spcPts val="0"/>
              </a:spcAft>
              <a:buClrTx/>
              <a:buSzTx/>
              <a:buFont typeface="Arial"/>
              <a:buChar char="•"/>
              <a:tabLst/>
              <a:defRPr/>
            </a:pPr>
            <a:endParaRPr lang="de-DE"/>
          </a:p>
          <a:p>
            <a:pPr marL="1141068" marR="0" lvl="1" indent="-526648" algn="l" defTabSz="702198" rtl="0" eaLnBrk="1" fontAlgn="auto" latinLnBrk="0" hangingPunct="1">
              <a:lnSpc>
                <a:spcPct val="100000"/>
              </a:lnSpc>
              <a:spcBef>
                <a:spcPct val="20000"/>
              </a:spcBef>
              <a:spcAft>
                <a:spcPts val="0"/>
              </a:spcAft>
              <a:buClrTx/>
              <a:buSzTx/>
              <a:buFont typeface="Arial"/>
              <a:buChar char="•"/>
              <a:tabLst/>
              <a:defRPr/>
            </a:pPr>
            <a:endParaRPr lang="de-DE"/>
          </a:p>
          <a:p>
            <a:endParaRPr lang="de-DE"/>
          </a:p>
        </p:txBody>
      </p:sp>
      <p:sp>
        <p:nvSpPr>
          <p:cNvPr id="21" name="Bildplatzhalter 5">
            <a:extLst>
              <a:ext uri="{FF2B5EF4-FFF2-40B4-BE49-F238E27FC236}">
                <a16:creationId xmlns:a16="http://schemas.microsoft.com/office/drawing/2014/main" id="{2942AB5E-A910-20A0-74C4-257D5734B796}"/>
              </a:ext>
            </a:extLst>
          </p:cNvPr>
          <p:cNvSpPr>
            <a:spLocks noGrp="1"/>
          </p:cNvSpPr>
          <p:nvPr>
            <p:ph type="pic" sz="quarter" idx="20" hasCustomPrompt="1"/>
          </p:nvPr>
        </p:nvSpPr>
        <p:spPr>
          <a:xfrm>
            <a:off x="682626" y="1289345"/>
            <a:ext cx="7150014" cy="6872158"/>
          </a:xfrm>
          <a:prstGeom prst="roundRect">
            <a:avLst>
              <a:gd name="adj" fmla="val 6199"/>
            </a:avLst>
          </a:prstGeom>
        </p:spPr>
        <p:txBody>
          <a:bodyPr/>
          <a:lstStyle>
            <a:lvl1pPr>
              <a:defRPr/>
            </a:lvl1pPr>
            <a:lvl2pPr marL="614420" indent="0">
              <a:buNone/>
              <a:defRPr/>
            </a:lvl2pPr>
          </a:lstStyle>
          <a:p>
            <a:r>
              <a:rPr lang="de-DE"/>
              <a:t>Freigestelltes Bild (optional)</a:t>
            </a:r>
          </a:p>
          <a:p>
            <a:r>
              <a:rPr lang="de-DE"/>
              <a:t>Ohne Bild: Text nach links anordnen</a:t>
            </a:r>
          </a:p>
          <a:p>
            <a:pPr marL="1141068" marR="0" lvl="1" indent="-526648" algn="l" defTabSz="702198" rtl="0" eaLnBrk="1" fontAlgn="auto" latinLnBrk="0" hangingPunct="1">
              <a:lnSpc>
                <a:spcPct val="100000"/>
              </a:lnSpc>
              <a:spcBef>
                <a:spcPct val="20000"/>
              </a:spcBef>
              <a:spcAft>
                <a:spcPts val="0"/>
              </a:spcAft>
              <a:buClrTx/>
              <a:buSzTx/>
              <a:buFont typeface="Arial"/>
              <a:buChar char="•"/>
              <a:tabLst/>
              <a:defRPr/>
            </a:pPr>
            <a:endParaRPr lang="de-DE"/>
          </a:p>
          <a:p>
            <a:pPr marL="1141068" marR="0" lvl="1" indent="-526648" algn="l" defTabSz="702198" rtl="0" eaLnBrk="1" fontAlgn="auto" latinLnBrk="0" hangingPunct="1">
              <a:lnSpc>
                <a:spcPct val="100000"/>
              </a:lnSpc>
              <a:spcBef>
                <a:spcPct val="20000"/>
              </a:spcBef>
              <a:spcAft>
                <a:spcPts val="0"/>
              </a:spcAft>
              <a:buClrTx/>
              <a:buSzTx/>
              <a:buFont typeface="Arial"/>
              <a:buChar char="•"/>
              <a:tabLst/>
              <a:defRPr/>
            </a:pPr>
            <a:endParaRPr lang="de-DE"/>
          </a:p>
          <a:p>
            <a:endParaRPr lang="de-DE"/>
          </a:p>
        </p:txBody>
      </p:sp>
    </p:spTree>
    <p:extLst>
      <p:ext uri="{BB962C8B-B14F-4D97-AF65-F5344CB8AC3E}">
        <p14:creationId xmlns:p14="http://schemas.microsoft.com/office/powerpoint/2010/main" val="2174022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Zitat, mit Bild">
    <p:spTree>
      <p:nvGrpSpPr>
        <p:cNvPr id="1" name=""/>
        <p:cNvGrpSpPr/>
        <p:nvPr/>
      </p:nvGrpSpPr>
      <p:grpSpPr>
        <a:xfrm>
          <a:off x="0" y="0"/>
          <a:ext cx="0" cy="0"/>
          <a:chOff x="0" y="0"/>
          <a:chExt cx="0" cy="0"/>
        </a:xfrm>
      </p:grpSpPr>
      <p:sp>
        <p:nvSpPr>
          <p:cNvPr id="33" name="Bildplatzhalter 32">
            <a:extLst>
              <a:ext uri="{FF2B5EF4-FFF2-40B4-BE49-F238E27FC236}">
                <a16:creationId xmlns:a16="http://schemas.microsoft.com/office/drawing/2014/main" id="{2BAEF984-CD88-AC88-DD7C-450347EE1992}"/>
              </a:ext>
            </a:extLst>
          </p:cNvPr>
          <p:cNvSpPr>
            <a:spLocks noGrp="1"/>
          </p:cNvSpPr>
          <p:nvPr>
            <p:ph type="pic" sz="quarter" idx="20"/>
          </p:nvPr>
        </p:nvSpPr>
        <p:spPr>
          <a:xfrm>
            <a:off x="-302625" y="1346102"/>
            <a:ext cx="10812689" cy="7680850"/>
          </a:xfrm>
          <a:custGeom>
            <a:avLst/>
            <a:gdLst>
              <a:gd name="connsiteX0" fmla="*/ 202544 w 10812689"/>
              <a:gd name="connsiteY0" fmla="*/ 0 h 7680850"/>
              <a:gd name="connsiteX1" fmla="*/ 10610145 w 10812689"/>
              <a:gd name="connsiteY1" fmla="*/ 0 h 7680850"/>
              <a:gd name="connsiteX2" fmla="*/ 10812689 w 10812689"/>
              <a:gd name="connsiteY2" fmla="*/ 202544 h 7680850"/>
              <a:gd name="connsiteX3" fmla="*/ 10812689 w 10812689"/>
              <a:gd name="connsiteY3" fmla="*/ 717457 h 7680850"/>
              <a:gd name="connsiteX4" fmla="*/ 8596562 w 10812689"/>
              <a:gd name="connsiteY4" fmla="*/ 717457 h 7680850"/>
              <a:gd name="connsiteX5" fmla="*/ 8195341 w 10812689"/>
              <a:gd name="connsiteY5" fmla="*/ 1118678 h 7680850"/>
              <a:gd name="connsiteX6" fmla="*/ 8195341 w 10812689"/>
              <a:gd name="connsiteY6" fmla="*/ 6411036 h 7680850"/>
              <a:gd name="connsiteX7" fmla="*/ 8596562 w 10812689"/>
              <a:gd name="connsiteY7" fmla="*/ 6812257 h 7680850"/>
              <a:gd name="connsiteX8" fmla="*/ 10812689 w 10812689"/>
              <a:gd name="connsiteY8" fmla="*/ 6812257 h 7680850"/>
              <a:gd name="connsiteX9" fmla="*/ 10812689 w 10812689"/>
              <a:gd name="connsiteY9" fmla="*/ 7478306 h 7680850"/>
              <a:gd name="connsiteX10" fmla="*/ 10610145 w 10812689"/>
              <a:gd name="connsiteY10" fmla="*/ 7680850 h 7680850"/>
              <a:gd name="connsiteX11" fmla="*/ 202544 w 10812689"/>
              <a:gd name="connsiteY11" fmla="*/ 7680850 h 7680850"/>
              <a:gd name="connsiteX12" fmla="*/ 0 w 10812689"/>
              <a:gd name="connsiteY12" fmla="*/ 7478306 h 7680850"/>
              <a:gd name="connsiteX13" fmla="*/ 0 w 10812689"/>
              <a:gd name="connsiteY13" fmla="*/ 202544 h 7680850"/>
              <a:gd name="connsiteX14" fmla="*/ 202544 w 10812689"/>
              <a:gd name="connsiteY14" fmla="*/ 0 h 768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12689" h="7680850">
                <a:moveTo>
                  <a:pt x="202544" y="0"/>
                </a:moveTo>
                <a:lnTo>
                  <a:pt x="10610145" y="0"/>
                </a:lnTo>
                <a:cubicBezTo>
                  <a:pt x="10722007" y="0"/>
                  <a:pt x="10812689" y="90682"/>
                  <a:pt x="10812689" y="202544"/>
                </a:cubicBezTo>
                <a:lnTo>
                  <a:pt x="10812689" y="717457"/>
                </a:lnTo>
                <a:lnTo>
                  <a:pt x="8596562" y="717457"/>
                </a:lnTo>
                <a:cubicBezTo>
                  <a:pt x="8374975" y="717457"/>
                  <a:pt x="8195341" y="897090"/>
                  <a:pt x="8195341" y="1118678"/>
                </a:cubicBezTo>
                <a:lnTo>
                  <a:pt x="8195341" y="6411036"/>
                </a:lnTo>
                <a:cubicBezTo>
                  <a:pt x="8195341" y="6632624"/>
                  <a:pt x="8374975" y="6812257"/>
                  <a:pt x="8596562" y="6812257"/>
                </a:cubicBezTo>
                <a:lnTo>
                  <a:pt x="10812689" y="6812257"/>
                </a:lnTo>
                <a:lnTo>
                  <a:pt x="10812689" y="7478306"/>
                </a:lnTo>
                <a:cubicBezTo>
                  <a:pt x="10812689" y="7590168"/>
                  <a:pt x="10722007" y="7680850"/>
                  <a:pt x="10610145" y="7680850"/>
                </a:cubicBezTo>
                <a:lnTo>
                  <a:pt x="202544" y="7680850"/>
                </a:lnTo>
                <a:cubicBezTo>
                  <a:pt x="90682" y="7680850"/>
                  <a:pt x="0" y="7590168"/>
                  <a:pt x="0" y="7478306"/>
                </a:cubicBezTo>
                <a:lnTo>
                  <a:pt x="0" y="202544"/>
                </a:lnTo>
                <a:cubicBezTo>
                  <a:pt x="0" y="90682"/>
                  <a:pt x="90682" y="0"/>
                  <a:pt x="202544" y="0"/>
                </a:cubicBezTo>
                <a:close/>
              </a:path>
            </a:pathLst>
          </a:custGeom>
        </p:spPr>
        <p:txBody>
          <a:bodyPr wrap="square">
            <a:noAutofit/>
          </a:bodyPr>
          <a:lstStyle/>
          <a:p>
            <a:r>
              <a:rPr lang="de-DE"/>
              <a:t>Bild durch Klicken auf Symbol hinzufügen</a:t>
            </a:r>
          </a:p>
        </p:txBody>
      </p:sp>
      <p:sp>
        <p:nvSpPr>
          <p:cNvPr id="3" name="Fußzeilenplatzhalter 9">
            <a:extLst>
              <a:ext uri="{FF2B5EF4-FFF2-40B4-BE49-F238E27FC236}">
                <a16:creationId xmlns:a16="http://schemas.microsoft.com/office/drawing/2014/main" id="{CC54E7E4-E1E8-0099-9769-880280CA1EAB}"/>
              </a:ext>
            </a:extLst>
          </p:cNvPr>
          <p:cNvSpPr>
            <a:spLocks noGrp="1"/>
          </p:cNvSpPr>
          <p:nvPr>
            <p:ph type="ftr" sz="quarter" idx="3"/>
          </p:nvPr>
        </p:nvSpPr>
        <p:spPr>
          <a:xfrm>
            <a:off x="4850563" y="10006842"/>
            <a:ext cx="8986554" cy="474827"/>
          </a:xfrm>
          <a:prstGeom prst="rect">
            <a:avLst/>
          </a:prstGeom>
        </p:spPr>
        <p:txBody>
          <a:bodyPr vert="horz" lIns="91440" tIns="45720" rIns="91440" bIns="45720" rtlCol="0" anchor="ctr"/>
          <a:lstStyle>
            <a:lvl1pPr algn="ctr">
              <a:defRPr lang="de-DE" sz="1400" kern="1200">
                <a:solidFill>
                  <a:srgbClr val="2F3D3E"/>
                </a:solidFill>
                <a:latin typeface="Threespin-CondLight" panose="020B0506020101010102" pitchFamily="34" charset="0"/>
                <a:ea typeface="+mn-ea"/>
                <a:cs typeface="+mn-cs"/>
              </a:defRPr>
            </a:lvl1pPr>
          </a:lstStyle>
          <a:p>
            <a:endParaRPr lang="de-DE"/>
          </a:p>
        </p:txBody>
      </p:sp>
      <p:sp>
        <p:nvSpPr>
          <p:cNvPr id="4" name="Foliennummernplatzhalter 10">
            <a:extLst>
              <a:ext uri="{FF2B5EF4-FFF2-40B4-BE49-F238E27FC236}">
                <a16:creationId xmlns:a16="http://schemas.microsoft.com/office/drawing/2014/main" id="{7C63343C-D0CF-EEF7-69F7-E58AEC32D886}"/>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23" name="Textplatzhalter 24">
            <a:extLst>
              <a:ext uri="{FF2B5EF4-FFF2-40B4-BE49-F238E27FC236}">
                <a16:creationId xmlns:a16="http://schemas.microsoft.com/office/drawing/2014/main" id="{18C29AE3-ABFE-D43D-EEEE-F4EDF6E6BDB7}"/>
              </a:ext>
            </a:extLst>
          </p:cNvPr>
          <p:cNvSpPr>
            <a:spLocks noGrp="1"/>
          </p:cNvSpPr>
          <p:nvPr>
            <p:ph type="body" sz="quarter" idx="19" hasCustomPrompt="1"/>
          </p:nvPr>
        </p:nvSpPr>
        <p:spPr>
          <a:xfrm>
            <a:off x="10745090" y="8764085"/>
            <a:ext cx="3163881" cy="343665"/>
          </a:xfrm>
        </p:spPr>
        <p:txBody>
          <a:bodyPr/>
          <a:lstStyle>
            <a:lvl1pPr marL="0" indent="0">
              <a:buNone/>
              <a:defRPr sz="1400">
                <a:solidFill>
                  <a:schemeClr val="tx1"/>
                </a:solidFill>
                <a:latin typeface="+mn-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a:r>
              <a:rPr lang="de-DE"/>
              <a:t>Optional Name Nachname, Abteilung</a:t>
            </a:r>
          </a:p>
        </p:txBody>
      </p:sp>
      <p:grpSp>
        <p:nvGrpSpPr>
          <p:cNvPr id="12" name="Hilfslinien (Raster Neu)" hidden="1">
            <a:extLst>
              <a:ext uri="{FF2B5EF4-FFF2-40B4-BE49-F238E27FC236}">
                <a16:creationId xmlns:a16="http://schemas.microsoft.com/office/drawing/2014/main" id="{6ACFB1C2-ECB5-BCB1-9EE7-79123ECFD52B}"/>
              </a:ext>
            </a:extLst>
          </p:cNvPr>
          <p:cNvGrpSpPr/>
          <p:nvPr userDrawn="1"/>
        </p:nvGrpSpPr>
        <p:grpSpPr>
          <a:xfrm>
            <a:off x="-52002" y="0"/>
            <a:ext cx="18808651" cy="10530143"/>
            <a:chOff x="-52002" y="0"/>
            <a:chExt cx="18808651" cy="10530143"/>
          </a:xfrm>
        </p:grpSpPr>
        <p:cxnSp>
          <p:nvCxnSpPr>
            <p:cNvPr id="13" name="Gerader Verbinder 12">
              <a:extLst>
                <a:ext uri="{FF2B5EF4-FFF2-40B4-BE49-F238E27FC236}">
                  <a16:creationId xmlns:a16="http://schemas.microsoft.com/office/drawing/2014/main" id="{B71E02C7-E809-93FA-8784-8384693B9254}"/>
                </a:ext>
              </a:extLst>
            </p:cNvPr>
            <p:cNvCxnSpPr/>
            <p:nvPr userDrawn="1"/>
          </p:nvCxnSpPr>
          <p:spPr>
            <a:xfrm>
              <a:off x="-26001" y="1160585"/>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4" name="Gerader Verbinder 13">
              <a:extLst>
                <a:ext uri="{FF2B5EF4-FFF2-40B4-BE49-F238E27FC236}">
                  <a16:creationId xmlns:a16="http://schemas.microsoft.com/office/drawing/2014/main" id="{1C6B1D41-955F-CB54-9640-5E27EF04AF47}"/>
                </a:ext>
              </a:extLst>
            </p:cNvPr>
            <p:cNvCxnSpPr/>
            <p:nvPr userDrawn="1"/>
          </p:nvCxnSpPr>
          <p:spPr>
            <a:xfrm>
              <a:off x="-52002" y="3487007"/>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5" name="Gerader Verbinder 14">
              <a:extLst>
                <a:ext uri="{FF2B5EF4-FFF2-40B4-BE49-F238E27FC236}">
                  <a16:creationId xmlns:a16="http://schemas.microsoft.com/office/drawing/2014/main" id="{73E85FC8-D35A-9794-2FA9-F7BE114228DB}"/>
                </a:ext>
              </a:extLst>
            </p:cNvPr>
            <p:cNvCxnSpPr/>
            <p:nvPr userDrawn="1"/>
          </p:nvCxnSpPr>
          <p:spPr>
            <a:xfrm>
              <a:off x="-26001" y="3117118"/>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6" name="Gerader Verbinder 15">
              <a:extLst>
                <a:ext uri="{FF2B5EF4-FFF2-40B4-BE49-F238E27FC236}">
                  <a16:creationId xmlns:a16="http://schemas.microsoft.com/office/drawing/2014/main" id="{358F644D-DA35-D4FB-80C1-7F124DD95539}"/>
                </a:ext>
              </a:extLst>
            </p:cNvPr>
            <p:cNvCxnSpPr>
              <a:cxnSpLocks/>
            </p:cNvCxnSpPr>
            <p:nvPr userDrawn="1"/>
          </p:nvCxnSpPr>
          <p:spPr>
            <a:xfrm flipH="1">
              <a:off x="1432494" y="0"/>
              <a:ext cx="26004" cy="10529601"/>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7" name="Gerader Verbinder 16">
              <a:extLst>
                <a:ext uri="{FF2B5EF4-FFF2-40B4-BE49-F238E27FC236}">
                  <a16:creationId xmlns:a16="http://schemas.microsoft.com/office/drawing/2014/main" id="{768523B0-4E71-68C3-C08C-8517FCB98B4B}"/>
                </a:ext>
              </a:extLst>
            </p:cNvPr>
            <p:cNvCxnSpPr>
              <a:cxnSpLocks/>
            </p:cNvCxnSpPr>
            <p:nvPr userDrawn="1"/>
          </p:nvCxnSpPr>
          <p:spPr>
            <a:xfrm flipH="1">
              <a:off x="17246909" y="542"/>
              <a:ext cx="26004" cy="10529601"/>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8" name="Gerader Verbinder 17">
              <a:extLst>
                <a:ext uri="{FF2B5EF4-FFF2-40B4-BE49-F238E27FC236}">
                  <a16:creationId xmlns:a16="http://schemas.microsoft.com/office/drawing/2014/main" id="{561E5409-AE72-2C91-0D74-29A96D3D6888}"/>
                </a:ext>
              </a:extLst>
            </p:cNvPr>
            <p:cNvCxnSpPr/>
            <p:nvPr userDrawn="1"/>
          </p:nvCxnSpPr>
          <p:spPr>
            <a:xfrm>
              <a:off x="10848" y="9583738"/>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grpSp>
      <p:sp>
        <p:nvSpPr>
          <p:cNvPr id="24" name="Bildplatzhalter 5">
            <a:extLst>
              <a:ext uri="{FF2B5EF4-FFF2-40B4-BE49-F238E27FC236}">
                <a16:creationId xmlns:a16="http://schemas.microsoft.com/office/drawing/2014/main" id="{3835469E-92BF-D0F4-4ADB-7E8F69E07178}"/>
              </a:ext>
            </a:extLst>
          </p:cNvPr>
          <p:cNvSpPr>
            <a:spLocks noGrp="1"/>
          </p:cNvSpPr>
          <p:nvPr>
            <p:ph type="pic" sz="quarter" idx="13" hasCustomPrompt="1"/>
          </p:nvPr>
        </p:nvSpPr>
        <p:spPr>
          <a:xfrm>
            <a:off x="14276136" y="8292883"/>
            <a:ext cx="2558266" cy="832578"/>
          </a:xfrm>
          <a:prstGeom prst="roundRect">
            <a:avLst>
              <a:gd name="adj" fmla="val 5015"/>
            </a:avLst>
          </a:prstGeom>
        </p:spPr>
        <p:txBody>
          <a:bodyPr/>
          <a:lstStyle>
            <a:lvl1pPr marL="0" indent="0" algn="r">
              <a:buNone/>
              <a:defRPr/>
            </a:lvl1pPr>
            <a:lvl2pPr marL="614420" indent="0" algn="r">
              <a:buNone/>
              <a:defRPr/>
            </a:lvl2pPr>
          </a:lstStyle>
          <a:p>
            <a:r>
              <a:rPr lang="de-DE"/>
              <a:t>Logo optional </a:t>
            </a:r>
          </a:p>
          <a:p>
            <a:pPr marL="1141068" marR="0" lvl="1" indent="-526648" algn="l" defTabSz="702198" rtl="0" eaLnBrk="1" fontAlgn="auto" latinLnBrk="0" hangingPunct="1">
              <a:lnSpc>
                <a:spcPct val="100000"/>
              </a:lnSpc>
              <a:spcBef>
                <a:spcPct val="20000"/>
              </a:spcBef>
              <a:spcAft>
                <a:spcPts val="0"/>
              </a:spcAft>
              <a:buClrTx/>
              <a:buSzTx/>
              <a:buFont typeface="Arial"/>
              <a:buChar char="•"/>
              <a:tabLst/>
              <a:defRPr/>
            </a:pPr>
            <a:endParaRPr lang="de-DE"/>
          </a:p>
          <a:p>
            <a:pPr marL="1141068" marR="0" lvl="1" indent="-526648" algn="l" defTabSz="702198" rtl="0" eaLnBrk="1" fontAlgn="auto" latinLnBrk="0" hangingPunct="1">
              <a:lnSpc>
                <a:spcPct val="100000"/>
              </a:lnSpc>
              <a:spcBef>
                <a:spcPct val="20000"/>
              </a:spcBef>
              <a:spcAft>
                <a:spcPts val="0"/>
              </a:spcAft>
              <a:buClrTx/>
              <a:buSzTx/>
              <a:buFont typeface="Arial"/>
              <a:buChar char="•"/>
              <a:tabLst/>
              <a:defRPr/>
            </a:pPr>
            <a:endParaRPr lang="de-DE"/>
          </a:p>
          <a:p>
            <a:endParaRPr lang="de-DE"/>
          </a:p>
        </p:txBody>
      </p:sp>
      <p:sp>
        <p:nvSpPr>
          <p:cNvPr id="20" name="Rechteck: abgerundete Ecken 19">
            <a:extLst>
              <a:ext uri="{FF2B5EF4-FFF2-40B4-BE49-F238E27FC236}">
                <a16:creationId xmlns:a16="http://schemas.microsoft.com/office/drawing/2014/main" id="{11E603D7-A34B-2DA2-4E1B-7573FE56274D}"/>
              </a:ext>
            </a:extLst>
          </p:cNvPr>
          <p:cNvSpPr>
            <a:spLocks/>
          </p:cNvSpPr>
          <p:nvPr userDrawn="1"/>
        </p:nvSpPr>
        <p:spPr>
          <a:xfrm>
            <a:off x="7830370" y="2061699"/>
            <a:ext cx="8992370" cy="6094800"/>
          </a:xfrm>
          <a:prstGeom prst="roundRect">
            <a:avLst>
              <a:gd name="adj" fmla="val 6583"/>
            </a:avLst>
          </a:prstGeom>
          <a:solidFill>
            <a:schemeClr val="accent1"/>
          </a:solidFill>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lstStyle/>
          <a:p>
            <a:endParaRPr lang="de-DE" sz="1318"/>
          </a:p>
        </p:txBody>
      </p:sp>
      <p:sp>
        <p:nvSpPr>
          <p:cNvPr id="21" name="Titel 1">
            <a:extLst>
              <a:ext uri="{FF2B5EF4-FFF2-40B4-BE49-F238E27FC236}">
                <a16:creationId xmlns:a16="http://schemas.microsoft.com/office/drawing/2014/main" id="{34A90F0E-B580-E56B-EE5D-E0B3AE4EFBE8}"/>
              </a:ext>
            </a:extLst>
          </p:cNvPr>
          <p:cNvSpPr txBox="1">
            <a:spLocks/>
          </p:cNvSpPr>
          <p:nvPr userDrawn="1"/>
        </p:nvSpPr>
        <p:spPr>
          <a:xfrm>
            <a:off x="8089789" y="1868451"/>
            <a:ext cx="1878934" cy="4758462"/>
          </a:xfrm>
          <a:prstGeom prst="rect">
            <a:avLst/>
          </a:prstGeom>
        </p:spPr>
        <p:txBody>
          <a:bodyPr vert="horz" wrap="square" lIns="140442" tIns="70221" rIns="140442" bIns="70221" rtlCol="0" anchor="t">
            <a:spAutoFit/>
          </a:bodyPr>
          <a:lstStyle>
            <a:lvl1pPr algn="l" defTabSz="702198" rtl="0" eaLnBrk="1" latinLnBrk="0" hangingPunct="1">
              <a:spcBef>
                <a:spcPct val="0"/>
              </a:spcBef>
              <a:buNone/>
              <a:defRPr sz="4800" kern="1200">
                <a:solidFill>
                  <a:schemeClr val="bg1"/>
                </a:solidFill>
                <a:latin typeface="Threespin-CondDemibold" panose="020B0706030101010102" pitchFamily="34" charset="0"/>
                <a:ea typeface="+mj-ea"/>
                <a:cs typeface="+mj-cs"/>
              </a:defRPr>
            </a:lvl1pPr>
          </a:lstStyle>
          <a:p>
            <a:r>
              <a:rPr lang="de-DE" sz="30000">
                <a:latin typeface="Arial" panose="020B0604020202020204" pitchFamily="34" charset="0"/>
                <a:cs typeface="Arial" panose="020B0604020202020204" pitchFamily="34" charset="0"/>
              </a:rPr>
              <a:t>“</a:t>
            </a:r>
          </a:p>
        </p:txBody>
      </p:sp>
      <p:sp>
        <p:nvSpPr>
          <p:cNvPr id="22" name="Textplatzhalter 5">
            <a:extLst>
              <a:ext uri="{FF2B5EF4-FFF2-40B4-BE49-F238E27FC236}">
                <a16:creationId xmlns:a16="http://schemas.microsoft.com/office/drawing/2014/main" id="{9E7893BF-9075-0759-EB39-8002BE2D9052}"/>
              </a:ext>
            </a:extLst>
          </p:cNvPr>
          <p:cNvSpPr>
            <a:spLocks noGrp="1"/>
          </p:cNvSpPr>
          <p:nvPr>
            <p:ph type="body" sz="quarter" idx="14" hasCustomPrompt="1"/>
          </p:nvPr>
        </p:nvSpPr>
        <p:spPr>
          <a:xfrm>
            <a:off x="8256808" y="4068370"/>
            <a:ext cx="7980167" cy="3694446"/>
          </a:xfrm>
        </p:spPr>
        <p:txBody>
          <a:bodyPr/>
          <a:lstStyle>
            <a:lvl1pPr marL="0" indent="0">
              <a:lnSpc>
                <a:spcPct val="150000"/>
              </a:lnSpc>
              <a:buNone/>
              <a:defRPr sz="2400">
                <a:solidFill>
                  <a:schemeClr val="bg1"/>
                </a:solidFill>
                <a:latin typeface="+mj-lt"/>
              </a:defRPr>
            </a:lvl1pPr>
          </a:lstStyle>
          <a:p>
            <a:pPr lvl="0"/>
            <a:r>
              <a:rPr lang="de-DE"/>
              <a:t>Schriftgröße; 24 oder 48pt. Dank der 3spin Learning Lernplattform arbeiten wir digitalisierter, ressourcenschonender und blockieren keine Labore mehr. Die Vorteile liegen auf der Hand: Geringe Reisekosten und reduzierte Gefahr.</a:t>
            </a:r>
          </a:p>
        </p:txBody>
      </p:sp>
    </p:spTree>
    <p:extLst>
      <p:ext uri="{BB962C8B-B14F-4D97-AF65-F5344CB8AC3E}">
        <p14:creationId xmlns:p14="http://schemas.microsoft.com/office/powerpoint/2010/main" val="30906930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creen, groß">
    <p:spTree>
      <p:nvGrpSpPr>
        <p:cNvPr id="1" name=""/>
        <p:cNvGrpSpPr/>
        <p:nvPr/>
      </p:nvGrpSpPr>
      <p:grpSpPr>
        <a:xfrm>
          <a:off x="0" y="0"/>
          <a:ext cx="0" cy="0"/>
          <a:chOff x="0" y="0"/>
          <a:chExt cx="0" cy="0"/>
        </a:xfrm>
      </p:grpSpPr>
      <p:sp>
        <p:nvSpPr>
          <p:cNvPr id="7" name="Fußzeilenplatzhalter 9">
            <a:extLst>
              <a:ext uri="{FF2B5EF4-FFF2-40B4-BE49-F238E27FC236}">
                <a16:creationId xmlns:a16="http://schemas.microsoft.com/office/drawing/2014/main" id="{5B4564EC-530C-3DDC-415B-FF64A594A715}"/>
              </a:ext>
            </a:extLst>
          </p:cNvPr>
          <p:cNvSpPr>
            <a:spLocks noGrp="1"/>
          </p:cNvSpPr>
          <p:nvPr>
            <p:ph type="ftr" sz="quarter" idx="3"/>
          </p:nvPr>
        </p:nvSpPr>
        <p:spPr>
          <a:xfrm>
            <a:off x="4850563" y="10006842"/>
            <a:ext cx="8986554" cy="474827"/>
          </a:xfrm>
          <a:prstGeom prst="rect">
            <a:avLst/>
          </a:prstGeom>
        </p:spPr>
        <p:txBody>
          <a:bodyPr vert="horz" lIns="91440" tIns="45720" rIns="91440" bIns="45720" rtlCol="0" anchor="ctr"/>
          <a:lstStyle>
            <a:lvl1pPr algn="ctr">
              <a:defRPr lang="de-DE" sz="1400" kern="1200">
                <a:solidFill>
                  <a:srgbClr val="2F3D3E"/>
                </a:solidFill>
                <a:latin typeface="Threespin-CondLight" panose="020B0506020101010102" pitchFamily="34" charset="0"/>
                <a:ea typeface="+mn-ea"/>
                <a:cs typeface="+mn-cs"/>
              </a:defRPr>
            </a:lvl1pPr>
          </a:lstStyle>
          <a:p>
            <a:endParaRPr lang="de-DE"/>
          </a:p>
        </p:txBody>
      </p:sp>
      <p:sp>
        <p:nvSpPr>
          <p:cNvPr id="8" name="Foliennummernplatzhalter 10">
            <a:extLst>
              <a:ext uri="{FF2B5EF4-FFF2-40B4-BE49-F238E27FC236}">
                <a16:creationId xmlns:a16="http://schemas.microsoft.com/office/drawing/2014/main" id="{B6A79825-F256-8B59-752E-563665FEA22C}"/>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9" name="Titel 20">
            <a:extLst>
              <a:ext uri="{FF2B5EF4-FFF2-40B4-BE49-F238E27FC236}">
                <a16:creationId xmlns:a16="http://schemas.microsoft.com/office/drawing/2014/main" id="{763F7938-89D5-3D33-C3B0-24AE31486E1D}"/>
              </a:ext>
            </a:extLst>
          </p:cNvPr>
          <p:cNvSpPr>
            <a:spLocks noGrp="1"/>
          </p:cNvSpPr>
          <p:nvPr>
            <p:ph type="title"/>
          </p:nvPr>
        </p:nvSpPr>
        <p:spPr>
          <a:xfrm>
            <a:off x="1208420" y="1364883"/>
            <a:ext cx="10707355" cy="880477"/>
          </a:xfrm>
          <a:prstGeom prst="rect">
            <a:avLst/>
          </a:prstGeom>
        </p:spPr>
        <p:txBody>
          <a:bodyPr/>
          <a:lstStyle/>
          <a:p>
            <a:r>
              <a:rPr lang="de-DE"/>
              <a:t>Mastertitelformat bearbeiten</a:t>
            </a:r>
          </a:p>
        </p:txBody>
      </p:sp>
      <p:sp>
        <p:nvSpPr>
          <p:cNvPr id="13" name="Textplatzhalter 24">
            <a:extLst>
              <a:ext uri="{FF2B5EF4-FFF2-40B4-BE49-F238E27FC236}">
                <a16:creationId xmlns:a16="http://schemas.microsoft.com/office/drawing/2014/main" id="{88963789-7E67-AC8C-E8C2-BCB7D784E0F5}"/>
              </a:ext>
            </a:extLst>
          </p:cNvPr>
          <p:cNvSpPr>
            <a:spLocks noGrp="1"/>
          </p:cNvSpPr>
          <p:nvPr>
            <p:ph type="body" sz="quarter" idx="10" hasCustomPrompt="1"/>
          </p:nvPr>
        </p:nvSpPr>
        <p:spPr>
          <a:xfrm>
            <a:off x="1196883" y="770241"/>
            <a:ext cx="16176862" cy="578601"/>
          </a:xfrm>
        </p:spPr>
        <p:txBody>
          <a:bodyPr/>
          <a:lstStyle>
            <a:lvl1pPr marL="0" indent="0">
              <a:buNone/>
              <a:defRPr sz="2800">
                <a:solidFill>
                  <a:schemeClr val="accent4"/>
                </a:solidFill>
              </a:defRPr>
            </a:lvl1pPr>
          </a:lstStyle>
          <a:p>
            <a:pPr lvl="0"/>
            <a:r>
              <a:rPr lang="de-DE"/>
              <a:t>Optionaler Untertitel</a:t>
            </a:r>
          </a:p>
        </p:txBody>
      </p:sp>
      <p:sp>
        <p:nvSpPr>
          <p:cNvPr id="20" name="Inhaltsplatzhalter 2">
            <a:extLst>
              <a:ext uri="{FF2B5EF4-FFF2-40B4-BE49-F238E27FC236}">
                <a16:creationId xmlns:a16="http://schemas.microsoft.com/office/drawing/2014/main" id="{6ABB97AF-FE2D-31BC-857E-815C4FBE9666}"/>
              </a:ext>
            </a:extLst>
          </p:cNvPr>
          <p:cNvSpPr>
            <a:spLocks noGrp="1"/>
          </p:cNvSpPr>
          <p:nvPr>
            <p:ph idx="1" hasCustomPrompt="1"/>
          </p:nvPr>
        </p:nvSpPr>
        <p:spPr>
          <a:xfrm>
            <a:off x="1225151" y="2347913"/>
            <a:ext cx="5308512" cy="6734166"/>
          </a:xfrm>
        </p:spPr>
        <p:txBody>
          <a:bodyPr/>
          <a:lstStyle>
            <a:lvl1pPr marL="457193" indent="-457193">
              <a:buFont typeface="Arial" panose="020B0604020202020204" pitchFamily="34" charset="0"/>
              <a:buChar char="•"/>
              <a:defRPr>
                <a:solidFill>
                  <a:srgbClr val="303E3F"/>
                </a:solidFill>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19">
            <a:extLst>
              <a:ext uri="{FF2B5EF4-FFF2-40B4-BE49-F238E27FC236}">
                <a16:creationId xmlns:a16="http://schemas.microsoft.com/office/drawing/2014/main" id="{6B7E8DA7-5B90-C539-4E40-F13A8C95B6D5}"/>
              </a:ext>
            </a:extLst>
          </p:cNvPr>
          <p:cNvSpPr>
            <a:spLocks noGrp="1"/>
          </p:cNvSpPr>
          <p:nvPr>
            <p:ph sz="quarter" idx="17"/>
          </p:nvPr>
        </p:nvSpPr>
        <p:spPr>
          <a:xfrm>
            <a:off x="6804025" y="2347912"/>
            <a:ext cx="10548938" cy="6541462"/>
          </a:xfrm>
          <a:prstGeom prst="roundRect">
            <a:avLst>
              <a:gd name="adj" fmla="val 4845"/>
            </a:avLst>
          </a:prstGeom>
          <a:solidFill>
            <a:schemeClr val="bg1"/>
          </a:solidFill>
          <a:ln>
            <a:noFill/>
          </a:ln>
          <a:effectLst>
            <a:outerShdw blurRad="127000" dist="50800" dir="2700000" algn="tl" rotWithShape="0">
              <a:schemeClr val="accent4">
                <a:alpha val="40000"/>
              </a:schemeClr>
            </a:outerShdw>
          </a:effectLst>
        </p:spPr>
        <p:style>
          <a:lnRef idx="0">
            <a:scrgbClr r="0" g="0" b="0"/>
          </a:lnRef>
          <a:fillRef idx="0">
            <a:scrgbClr r="0" g="0" b="0"/>
          </a:fillRef>
          <a:effectRef idx="0">
            <a:scrgbClr r="0" g="0" b="0"/>
          </a:effectRef>
          <a:fontRef idx="minor">
            <a:schemeClr val="lt1"/>
          </a:fontRef>
        </p:style>
        <p:txBody>
          <a:bodyPr rtlCol="0" anchor="ctr"/>
          <a:lstStyle>
            <a:lvl1pPr>
              <a:defRPr lang="de-DE" sz="2800" dirty="0">
                <a:solidFill>
                  <a:schemeClr val="lt1"/>
                </a:solidFill>
                <a:latin typeface="+mj-lt"/>
              </a:defRPr>
            </a:lvl1pPr>
          </a:lstStyle>
          <a:p>
            <a:pPr marL="0" lvl="0" algn="ctr" defTabSz="701825"/>
            <a:r>
              <a:rPr lang="de-DE"/>
              <a:t>Mastertextformat bearbeiten</a:t>
            </a:r>
          </a:p>
        </p:txBody>
      </p:sp>
    </p:spTree>
    <p:extLst>
      <p:ext uri="{BB962C8B-B14F-4D97-AF65-F5344CB8AC3E}">
        <p14:creationId xmlns:p14="http://schemas.microsoft.com/office/powerpoint/2010/main" val="1661763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creen, 2-spaltig">
    <p:spTree>
      <p:nvGrpSpPr>
        <p:cNvPr id="1" name=""/>
        <p:cNvGrpSpPr/>
        <p:nvPr/>
      </p:nvGrpSpPr>
      <p:grpSpPr>
        <a:xfrm>
          <a:off x="0" y="0"/>
          <a:ext cx="0" cy="0"/>
          <a:chOff x="0" y="0"/>
          <a:chExt cx="0" cy="0"/>
        </a:xfrm>
      </p:grpSpPr>
      <p:sp>
        <p:nvSpPr>
          <p:cNvPr id="7" name="Fußzeilenplatzhalter 9">
            <a:extLst>
              <a:ext uri="{FF2B5EF4-FFF2-40B4-BE49-F238E27FC236}">
                <a16:creationId xmlns:a16="http://schemas.microsoft.com/office/drawing/2014/main" id="{5B4564EC-530C-3DDC-415B-FF64A594A715}"/>
              </a:ext>
            </a:extLst>
          </p:cNvPr>
          <p:cNvSpPr>
            <a:spLocks noGrp="1"/>
          </p:cNvSpPr>
          <p:nvPr>
            <p:ph type="ftr" sz="quarter" idx="3"/>
          </p:nvPr>
        </p:nvSpPr>
        <p:spPr>
          <a:xfrm>
            <a:off x="4850563" y="10006842"/>
            <a:ext cx="8986554" cy="474827"/>
          </a:xfrm>
          <a:prstGeom prst="rect">
            <a:avLst/>
          </a:prstGeom>
        </p:spPr>
        <p:txBody>
          <a:bodyPr vert="horz" lIns="91440" tIns="45720" rIns="91440" bIns="45720" rtlCol="0" anchor="ctr"/>
          <a:lstStyle>
            <a:lvl1pPr algn="ctr">
              <a:defRPr lang="de-DE" sz="1400" kern="1200">
                <a:solidFill>
                  <a:srgbClr val="2F3D3E"/>
                </a:solidFill>
                <a:latin typeface="Threespin-CondLight" panose="020B0506020101010102" pitchFamily="34" charset="0"/>
                <a:ea typeface="+mn-ea"/>
                <a:cs typeface="+mn-cs"/>
              </a:defRPr>
            </a:lvl1pPr>
          </a:lstStyle>
          <a:p>
            <a:endParaRPr lang="de-DE"/>
          </a:p>
        </p:txBody>
      </p:sp>
      <p:sp>
        <p:nvSpPr>
          <p:cNvPr id="8" name="Foliennummernplatzhalter 10">
            <a:extLst>
              <a:ext uri="{FF2B5EF4-FFF2-40B4-BE49-F238E27FC236}">
                <a16:creationId xmlns:a16="http://schemas.microsoft.com/office/drawing/2014/main" id="{B6A79825-F256-8B59-752E-563665FEA22C}"/>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9" name="Titel 20">
            <a:extLst>
              <a:ext uri="{FF2B5EF4-FFF2-40B4-BE49-F238E27FC236}">
                <a16:creationId xmlns:a16="http://schemas.microsoft.com/office/drawing/2014/main" id="{763F7938-89D5-3D33-C3B0-24AE31486E1D}"/>
              </a:ext>
            </a:extLst>
          </p:cNvPr>
          <p:cNvSpPr>
            <a:spLocks noGrp="1"/>
          </p:cNvSpPr>
          <p:nvPr>
            <p:ph type="title"/>
          </p:nvPr>
        </p:nvSpPr>
        <p:spPr>
          <a:xfrm>
            <a:off x="1208420" y="1364883"/>
            <a:ext cx="10707355" cy="880477"/>
          </a:xfrm>
          <a:prstGeom prst="rect">
            <a:avLst/>
          </a:prstGeom>
        </p:spPr>
        <p:txBody>
          <a:bodyPr/>
          <a:lstStyle/>
          <a:p>
            <a:r>
              <a:rPr lang="de-DE"/>
              <a:t>Mastertitelformat bearbeiten</a:t>
            </a:r>
          </a:p>
        </p:txBody>
      </p:sp>
      <p:sp>
        <p:nvSpPr>
          <p:cNvPr id="13" name="Textplatzhalter 24">
            <a:extLst>
              <a:ext uri="{FF2B5EF4-FFF2-40B4-BE49-F238E27FC236}">
                <a16:creationId xmlns:a16="http://schemas.microsoft.com/office/drawing/2014/main" id="{88963789-7E67-AC8C-E8C2-BCB7D784E0F5}"/>
              </a:ext>
            </a:extLst>
          </p:cNvPr>
          <p:cNvSpPr>
            <a:spLocks noGrp="1"/>
          </p:cNvSpPr>
          <p:nvPr>
            <p:ph type="body" sz="quarter" idx="10" hasCustomPrompt="1"/>
          </p:nvPr>
        </p:nvSpPr>
        <p:spPr>
          <a:xfrm>
            <a:off x="1196883" y="770241"/>
            <a:ext cx="16176862" cy="578601"/>
          </a:xfrm>
        </p:spPr>
        <p:txBody>
          <a:bodyPr/>
          <a:lstStyle>
            <a:lvl1pPr marL="0" indent="0">
              <a:buNone/>
              <a:defRPr sz="2800">
                <a:solidFill>
                  <a:schemeClr val="accent4"/>
                </a:solidFill>
              </a:defRPr>
            </a:lvl1pPr>
          </a:lstStyle>
          <a:p>
            <a:pPr lvl="0"/>
            <a:r>
              <a:rPr lang="de-DE"/>
              <a:t>Optionaler Untertitel</a:t>
            </a:r>
          </a:p>
        </p:txBody>
      </p:sp>
      <p:sp>
        <p:nvSpPr>
          <p:cNvPr id="20" name="Inhaltsplatzhalter 2">
            <a:extLst>
              <a:ext uri="{FF2B5EF4-FFF2-40B4-BE49-F238E27FC236}">
                <a16:creationId xmlns:a16="http://schemas.microsoft.com/office/drawing/2014/main" id="{6ABB97AF-FE2D-31BC-857E-815C4FBE9666}"/>
              </a:ext>
            </a:extLst>
          </p:cNvPr>
          <p:cNvSpPr>
            <a:spLocks noGrp="1"/>
          </p:cNvSpPr>
          <p:nvPr>
            <p:ph idx="1" hasCustomPrompt="1"/>
          </p:nvPr>
        </p:nvSpPr>
        <p:spPr>
          <a:xfrm>
            <a:off x="1225150" y="7544136"/>
            <a:ext cx="7976000" cy="2004677"/>
          </a:xfrm>
        </p:spPr>
        <p:txBody>
          <a:bodyPr/>
          <a:lstStyle>
            <a:lvl1pPr marL="457193" indent="-457193">
              <a:buFont typeface="Arial" panose="020B0604020202020204" pitchFamily="34" charset="0"/>
              <a:buChar char="•"/>
              <a:defRPr>
                <a:solidFill>
                  <a:srgbClr val="303E3F"/>
                </a:solidFill>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19">
            <a:extLst>
              <a:ext uri="{FF2B5EF4-FFF2-40B4-BE49-F238E27FC236}">
                <a16:creationId xmlns:a16="http://schemas.microsoft.com/office/drawing/2014/main" id="{6B7E8DA7-5B90-C539-4E40-F13A8C95B6D5}"/>
              </a:ext>
            </a:extLst>
          </p:cNvPr>
          <p:cNvSpPr>
            <a:spLocks noGrp="1"/>
          </p:cNvSpPr>
          <p:nvPr>
            <p:ph sz="quarter" idx="17"/>
          </p:nvPr>
        </p:nvSpPr>
        <p:spPr>
          <a:xfrm>
            <a:off x="9518650" y="2347913"/>
            <a:ext cx="7834312" cy="4858106"/>
          </a:xfrm>
          <a:prstGeom prst="roundRect">
            <a:avLst>
              <a:gd name="adj" fmla="val 4845"/>
            </a:avLst>
          </a:prstGeom>
          <a:solidFill>
            <a:schemeClr val="bg1"/>
          </a:solidFill>
          <a:ln>
            <a:noFill/>
          </a:ln>
          <a:effectLst>
            <a:outerShdw blurRad="127000" dist="50800" dir="2700000" algn="tl" rotWithShape="0">
              <a:schemeClr val="accent3">
                <a:alpha val="40000"/>
              </a:schemeClr>
            </a:outerShdw>
          </a:effectLst>
        </p:spPr>
        <p:style>
          <a:lnRef idx="0">
            <a:scrgbClr r="0" g="0" b="0"/>
          </a:lnRef>
          <a:fillRef idx="0">
            <a:scrgbClr r="0" g="0" b="0"/>
          </a:fillRef>
          <a:effectRef idx="0">
            <a:scrgbClr r="0" g="0" b="0"/>
          </a:effectRef>
          <a:fontRef idx="minor">
            <a:schemeClr val="lt1"/>
          </a:fontRef>
        </p:style>
        <p:txBody>
          <a:bodyPr rtlCol="0" anchor="ctr"/>
          <a:lstStyle>
            <a:lvl1pPr>
              <a:defRPr lang="de-DE" sz="2800" dirty="0">
                <a:solidFill>
                  <a:schemeClr val="lt1"/>
                </a:solidFill>
                <a:latin typeface="+mj-lt"/>
              </a:defRPr>
            </a:lvl1pPr>
          </a:lstStyle>
          <a:p>
            <a:pPr marL="0" lvl="0" algn="ctr" defTabSz="701825"/>
            <a:r>
              <a:rPr lang="de-DE"/>
              <a:t>Mastertextformat bearbeiten</a:t>
            </a:r>
          </a:p>
        </p:txBody>
      </p:sp>
      <p:sp>
        <p:nvSpPr>
          <p:cNvPr id="2" name="Inhaltsplatzhalter 2">
            <a:extLst>
              <a:ext uri="{FF2B5EF4-FFF2-40B4-BE49-F238E27FC236}">
                <a16:creationId xmlns:a16="http://schemas.microsoft.com/office/drawing/2014/main" id="{8557AF1F-F4FF-4B6E-542E-29A371D3EA3F}"/>
              </a:ext>
            </a:extLst>
          </p:cNvPr>
          <p:cNvSpPr>
            <a:spLocks noGrp="1"/>
          </p:cNvSpPr>
          <p:nvPr>
            <p:ph idx="18" hasCustomPrompt="1"/>
          </p:nvPr>
        </p:nvSpPr>
        <p:spPr>
          <a:xfrm>
            <a:off x="9385795" y="7544136"/>
            <a:ext cx="7976000" cy="2004678"/>
          </a:xfrm>
        </p:spPr>
        <p:txBody>
          <a:bodyPr/>
          <a:lstStyle>
            <a:lvl1pPr marL="457193" indent="-457193">
              <a:buFont typeface="Arial" panose="020B0604020202020204" pitchFamily="34" charset="0"/>
              <a:buChar char="•"/>
              <a:defRPr>
                <a:solidFill>
                  <a:srgbClr val="303E3F"/>
                </a:solidFill>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Inhaltsplatzhalter 19">
            <a:extLst>
              <a:ext uri="{FF2B5EF4-FFF2-40B4-BE49-F238E27FC236}">
                <a16:creationId xmlns:a16="http://schemas.microsoft.com/office/drawing/2014/main" id="{C3FF2BFA-6990-336E-B4DA-99E5D2742A75}"/>
              </a:ext>
            </a:extLst>
          </p:cNvPr>
          <p:cNvSpPr>
            <a:spLocks noGrp="1"/>
          </p:cNvSpPr>
          <p:nvPr>
            <p:ph sz="quarter" idx="19"/>
          </p:nvPr>
        </p:nvSpPr>
        <p:spPr>
          <a:xfrm>
            <a:off x="1365250" y="2347913"/>
            <a:ext cx="7834312" cy="4858106"/>
          </a:xfrm>
          <a:prstGeom prst="roundRect">
            <a:avLst>
              <a:gd name="adj" fmla="val 4845"/>
            </a:avLst>
          </a:prstGeom>
          <a:solidFill>
            <a:schemeClr val="bg1"/>
          </a:solidFill>
          <a:ln>
            <a:noFill/>
          </a:ln>
          <a:effectLst>
            <a:outerShdw blurRad="127000" dist="50800" dir="2700000" algn="tl" rotWithShape="0">
              <a:schemeClr val="accent3">
                <a:alpha val="40000"/>
              </a:schemeClr>
            </a:outerShdw>
          </a:effectLst>
        </p:spPr>
        <p:style>
          <a:lnRef idx="0">
            <a:scrgbClr r="0" g="0" b="0"/>
          </a:lnRef>
          <a:fillRef idx="0">
            <a:scrgbClr r="0" g="0" b="0"/>
          </a:fillRef>
          <a:effectRef idx="0">
            <a:scrgbClr r="0" g="0" b="0"/>
          </a:effectRef>
          <a:fontRef idx="minor">
            <a:schemeClr val="lt1"/>
          </a:fontRef>
        </p:style>
        <p:txBody>
          <a:bodyPr rtlCol="0" anchor="ctr"/>
          <a:lstStyle>
            <a:lvl1pPr>
              <a:defRPr lang="de-DE" sz="2800" dirty="0">
                <a:solidFill>
                  <a:schemeClr val="lt1"/>
                </a:solidFill>
                <a:latin typeface="+mj-lt"/>
              </a:defRPr>
            </a:lvl1pPr>
          </a:lstStyle>
          <a:p>
            <a:pPr marL="0" lvl="0" algn="ctr" defTabSz="701825"/>
            <a:r>
              <a:rPr lang="de-DE"/>
              <a:t>Mastertextformat bearbeiten</a:t>
            </a:r>
          </a:p>
        </p:txBody>
      </p:sp>
    </p:spTree>
    <p:extLst>
      <p:ext uri="{BB962C8B-B14F-4D97-AF65-F5344CB8AC3E}">
        <p14:creationId xmlns:p14="http://schemas.microsoft.com/office/powerpoint/2010/main" val="9380144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creen, 3 Schritte">
    <p:spTree>
      <p:nvGrpSpPr>
        <p:cNvPr id="1" name=""/>
        <p:cNvGrpSpPr/>
        <p:nvPr/>
      </p:nvGrpSpPr>
      <p:grpSpPr>
        <a:xfrm>
          <a:off x="0" y="0"/>
          <a:ext cx="0" cy="0"/>
          <a:chOff x="0" y="0"/>
          <a:chExt cx="0" cy="0"/>
        </a:xfrm>
      </p:grpSpPr>
      <p:sp>
        <p:nvSpPr>
          <p:cNvPr id="7" name="Fußzeilenplatzhalter 9">
            <a:extLst>
              <a:ext uri="{FF2B5EF4-FFF2-40B4-BE49-F238E27FC236}">
                <a16:creationId xmlns:a16="http://schemas.microsoft.com/office/drawing/2014/main" id="{5B4564EC-530C-3DDC-415B-FF64A594A715}"/>
              </a:ext>
            </a:extLst>
          </p:cNvPr>
          <p:cNvSpPr>
            <a:spLocks noGrp="1"/>
          </p:cNvSpPr>
          <p:nvPr>
            <p:ph type="ftr" sz="quarter" idx="3"/>
          </p:nvPr>
        </p:nvSpPr>
        <p:spPr>
          <a:xfrm>
            <a:off x="4850563" y="10006842"/>
            <a:ext cx="8986554" cy="474827"/>
          </a:xfrm>
          <a:prstGeom prst="rect">
            <a:avLst/>
          </a:prstGeom>
        </p:spPr>
        <p:txBody>
          <a:bodyPr vert="horz" lIns="91440" tIns="45720" rIns="91440" bIns="45720" rtlCol="0" anchor="ctr"/>
          <a:lstStyle>
            <a:lvl1pPr algn="ctr">
              <a:defRPr lang="de-DE" sz="1400" kern="1200">
                <a:solidFill>
                  <a:srgbClr val="2F3D3E"/>
                </a:solidFill>
                <a:latin typeface="Threespin-CondLight" panose="020B0506020101010102" pitchFamily="34" charset="0"/>
                <a:ea typeface="+mn-ea"/>
                <a:cs typeface="+mn-cs"/>
              </a:defRPr>
            </a:lvl1pPr>
          </a:lstStyle>
          <a:p>
            <a:endParaRPr lang="de-DE"/>
          </a:p>
        </p:txBody>
      </p:sp>
      <p:sp>
        <p:nvSpPr>
          <p:cNvPr id="8" name="Foliennummernplatzhalter 10">
            <a:extLst>
              <a:ext uri="{FF2B5EF4-FFF2-40B4-BE49-F238E27FC236}">
                <a16:creationId xmlns:a16="http://schemas.microsoft.com/office/drawing/2014/main" id="{B6A79825-F256-8B59-752E-563665FEA22C}"/>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9" name="Titel 20">
            <a:extLst>
              <a:ext uri="{FF2B5EF4-FFF2-40B4-BE49-F238E27FC236}">
                <a16:creationId xmlns:a16="http://schemas.microsoft.com/office/drawing/2014/main" id="{763F7938-89D5-3D33-C3B0-24AE31486E1D}"/>
              </a:ext>
            </a:extLst>
          </p:cNvPr>
          <p:cNvSpPr>
            <a:spLocks noGrp="1"/>
          </p:cNvSpPr>
          <p:nvPr>
            <p:ph type="title"/>
          </p:nvPr>
        </p:nvSpPr>
        <p:spPr>
          <a:xfrm>
            <a:off x="1208420" y="1364883"/>
            <a:ext cx="10707355" cy="880477"/>
          </a:xfrm>
          <a:prstGeom prst="rect">
            <a:avLst/>
          </a:prstGeom>
        </p:spPr>
        <p:txBody>
          <a:bodyPr/>
          <a:lstStyle/>
          <a:p>
            <a:r>
              <a:rPr lang="de-DE"/>
              <a:t>Mastertitelformat bearbeiten</a:t>
            </a:r>
          </a:p>
        </p:txBody>
      </p:sp>
      <p:sp>
        <p:nvSpPr>
          <p:cNvPr id="13" name="Textplatzhalter 24">
            <a:extLst>
              <a:ext uri="{FF2B5EF4-FFF2-40B4-BE49-F238E27FC236}">
                <a16:creationId xmlns:a16="http://schemas.microsoft.com/office/drawing/2014/main" id="{88963789-7E67-AC8C-E8C2-BCB7D784E0F5}"/>
              </a:ext>
            </a:extLst>
          </p:cNvPr>
          <p:cNvSpPr>
            <a:spLocks noGrp="1"/>
          </p:cNvSpPr>
          <p:nvPr>
            <p:ph type="body" sz="quarter" idx="10" hasCustomPrompt="1"/>
          </p:nvPr>
        </p:nvSpPr>
        <p:spPr>
          <a:xfrm>
            <a:off x="1196883" y="770241"/>
            <a:ext cx="16176862" cy="578601"/>
          </a:xfrm>
        </p:spPr>
        <p:txBody>
          <a:bodyPr/>
          <a:lstStyle>
            <a:lvl1pPr marL="0" indent="0">
              <a:buNone/>
              <a:defRPr sz="2800">
                <a:solidFill>
                  <a:schemeClr val="accent4"/>
                </a:solidFill>
              </a:defRPr>
            </a:lvl1pPr>
          </a:lstStyle>
          <a:p>
            <a:pPr lvl="0"/>
            <a:r>
              <a:rPr lang="de-DE"/>
              <a:t>Optionaler Untertitel</a:t>
            </a:r>
          </a:p>
        </p:txBody>
      </p:sp>
      <p:sp>
        <p:nvSpPr>
          <p:cNvPr id="20" name="Inhaltsplatzhalter 2">
            <a:extLst>
              <a:ext uri="{FF2B5EF4-FFF2-40B4-BE49-F238E27FC236}">
                <a16:creationId xmlns:a16="http://schemas.microsoft.com/office/drawing/2014/main" id="{6ABB97AF-FE2D-31BC-857E-815C4FBE9666}"/>
              </a:ext>
            </a:extLst>
          </p:cNvPr>
          <p:cNvSpPr>
            <a:spLocks noGrp="1"/>
          </p:cNvSpPr>
          <p:nvPr>
            <p:ph idx="1" hasCustomPrompt="1"/>
          </p:nvPr>
        </p:nvSpPr>
        <p:spPr>
          <a:xfrm>
            <a:off x="1225150" y="7083029"/>
            <a:ext cx="5218513" cy="2004677"/>
          </a:xfrm>
        </p:spPr>
        <p:txBody>
          <a:bodyPr/>
          <a:lstStyle>
            <a:lvl1pPr marL="0" indent="0">
              <a:buFont typeface="Arial" panose="020B0604020202020204" pitchFamily="34" charset="0"/>
              <a:buNone/>
              <a:defRPr>
                <a:solidFill>
                  <a:srgbClr val="303E3F"/>
                </a:solidFill>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Inhaltsplatzhalter 19">
            <a:extLst>
              <a:ext uri="{FF2B5EF4-FFF2-40B4-BE49-F238E27FC236}">
                <a16:creationId xmlns:a16="http://schemas.microsoft.com/office/drawing/2014/main" id="{C3FF2BFA-6990-336E-B4DA-99E5D2742A75}"/>
              </a:ext>
            </a:extLst>
          </p:cNvPr>
          <p:cNvSpPr>
            <a:spLocks noGrp="1"/>
          </p:cNvSpPr>
          <p:nvPr>
            <p:ph sz="quarter" idx="19"/>
          </p:nvPr>
        </p:nvSpPr>
        <p:spPr>
          <a:xfrm>
            <a:off x="1365250" y="3668711"/>
            <a:ext cx="5078413" cy="3149156"/>
          </a:xfrm>
          <a:prstGeom prst="roundRect">
            <a:avLst>
              <a:gd name="adj" fmla="val 4845"/>
            </a:avLst>
          </a:prstGeom>
          <a:solidFill>
            <a:schemeClr val="bg1"/>
          </a:solidFill>
          <a:ln>
            <a:noFill/>
          </a:ln>
          <a:effectLst>
            <a:outerShdw blurRad="127000" dist="50800" dir="2700000" algn="tl" rotWithShape="0">
              <a:schemeClr val="accent3">
                <a:alpha val="40000"/>
              </a:schemeClr>
            </a:outerShdw>
          </a:effectLst>
        </p:spPr>
        <p:style>
          <a:lnRef idx="0">
            <a:scrgbClr r="0" g="0" b="0"/>
          </a:lnRef>
          <a:fillRef idx="0">
            <a:scrgbClr r="0" g="0" b="0"/>
          </a:fillRef>
          <a:effectRef idx="0">
            <a:scrgbClr r="0" g="0" b="0"/>
          </a:effectRef>
          <a:fontRef idx="minor">
            <a:schemeClr val="lt1"/>
          </a:fontRef>
        </p:style>
        <p:txBody>
          <a:bodyPr rtlCol="0" anchor="ctr"/>
          <a:lstStyle>
            <a:lvl1pPr>
              <a:defRPr lang="de-DE" sz="2800" dirty="0">
                <a:solidFill>
                  <a:schemeClr val="lt1"/>
                </a:solidFill>
                <a:latin typeface="+mj-lt"/>
              </a:defRPr>
            </a:lvl1pPr>
          </a:lstStyle>
          <a:p>
            <a:pPr marL="0" lvl="0" algn="ctr" defTabSz="701825"/>
            <a:r>
              <a:rPr lang="de-DE"/>
              <a:t>Mastertextformat bearbeiten</a:t>
            </a:r>
          </a:p>
        </p:txBody>
      </p:sp>
      <p:sp>
        <p:nvSpPr>
          <p:cNvPr id="6" name="Textplatzhalter 5">
            <a:extLst>
              <a:ext uri="{FF2B5EF4-FFF2-40B4-BE49-F238E27FC236}">
                <a16:creationId xmlns:a16="http://schemas.microsoft.com/office/drawing/2014/main" id="{3E6860C9-25C8-A41C-50E1-1BAC4678A06D}"/>
              </a:ext>
            </a:extLst>
          </p:cNvPr>
          <p:cNvSpPr>
            <a:spLocks noGrp="1"/>
          </p:cNvSpPr>
          <p:nvPr>
            <p:ph type="body" sz="quarter" idx="20" hasCustomPrompt="1"/>
          </p:nvPr>
        </p:nvSpPr>
        <p:spPr>
          <a:xfrm>
            <a:off x="1225150" y="2914650"/>
            <a:ext cx="5218513" cy="633413"/>
          </a:xfrm>
        </p:spPr>
        <p:txBody>
          <a:bodyPr/>
          <a:lstStyle>
            <a:lvl1pPr marL="0" indent="0">
              <a:buNone/>
              <a:defRPr sz="2800">
                <a:latin typeface="+mj-lt"/>
              </a:defRPr>
            </a:lvl1pPr>
          </a:lstStyle>
          <a:p>
            <a:pPr lvl="0"/>
            <a:r>
              <a:rPr lang="de-DE"/>
              <a:t>Überschrift</a:t>
            </a:r>
          </a:p>
        </p:txBody>
      </p:sp>
      <p:sp>
        <p:nvSpPr>
          <p:cNvPr id="10" name="Inhaltsplatzhalter 2">
            <a:extLst>
              <a:ext uri="{FF2B5EF4-FFF2-40B4-BE49-F238E27FC236}">
                <a16:creationId xmlns:a16="http://schemas.microsoft.com/office/drawing/2014/main" id="{14A8F6B3-C996-8087-53DB-A4005F45665C}"/>
              </a:ext>
            </a:extLst>
          </p:cNvPr>
          <p:cNvSpPr>
            <a:spLocks noGrp="1"/>
          </p:cNvSpPr>
          <p:nvPr>
            <p:ph idx="21" hasCustomPrompt="1"/>
          </p:nvPr>
        </p:nvSpPr>
        <p:spPr>
          <a:xfrm>
            <a:off x="6690191" y="7074725"/>
            <a:ext cx="5218513" cy="2004677"/>
          </a:xfrm>
        </p:spPr>
        <p:txBody>
          <a:bodyPr/>
          <a:lstStyle>
            <a:lvl1pPr marL="0" indent="0">
              <a:buFont typeface="Arial" panose="020B0604020202020204" pitchFamily="34" charset="0"/>
              <a:buNone/>
              <a:defRPr>
                <a:solidFill>
                  <a:srgbClr val="303E3F"/>
                </a:solidFill>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19">
            <a:extLst>
              <a:ext uri="{FF2B5EF4-FFF2-40B4-BE49-F238E27FC236}">
                <a16:creationId xmlns:a16="http://schemas.microsoft.com/office/drawing/2014/main" id="{06878D1A-E541-9D2A-85D8-B275728AFE7C}"/>
              </a:ext>
            </a:extLst>
          </p:cNvPr>
          <p:cNvSpPr>
            <a:spLocks noGrp="1"/>
          </p:cNvSpPr>
          <p:nvPr>
            <p:ph sz="quarter" idx="22"/>
          </p:nvPr>
        </p:nvSpPr>
        <p:spPr>
          <a:xfrm>
            <a:off x="6830291" y="3660407"/>
            <a:ext cx="5078413" cy="3149156"/>
          </a:xfrm>
          <a:prstGeom prst="roundRect">
            <a:avLst>
              <a:gd name="adj" fmla="val 4845"/>
            </a:avLst>
          </a:prstGeom>
          <a:solidFill>
            <a:schemeClr val="bg1"/>
          </a:solidFill>
          <a:ln>
            <a:noFill/>
          </a:ln>
          <a:effectLst>
            <a:outerShdw blurRad="127000" dist="50800" dir="2700000" algn="tl" rotWithShape="0">
              <a:schemeClr val="accent3">
                <a:alpha val="40000"/>
              </a:schemeClr>
            </a:outerShdw>
          </a:effectLst>
        </p:spPr>
        <p:style>
          <a:lnRef idx="0">
            <a:scrgbClr r="0" g="0" b="0"/>
          </a:lnRef>
          <a:fillRef idx="0">
            <a:scrgbClr r="0" g="0" b="0"/>
          </a:fillRef>
          <a:effectRef idx="0">
            <a:scrgbClr r="0" g="0" b="0"/>
          </a:effectRef>
          <a:fontRef idx="minor">
            <a:schemeClr val="lt1"/>
          </a:fontRef>
        </p:style>
        <p:txBody>
          <a:bodyPr rtlCol="0" anchor="ctr"/>
          <a:lstStyle>
            <a:lvl1pPr>
              <a:defRPr lang="de-DE" sz="2800" dirty="0">
                <a:solidFill>
                  <a:schemeClr val="lt1"/>
                </a:solidFill>
                <a:latin typeface="+mj-lt"/>
              </a:defRPr>
            </a:lvl1pPr>
          </a:lstStyle>
          <a:p>
            <a:pPr marL="0" lvl="0" algn="ctr" defTabSz="701825"/>
            <a:r>
              <a:rPr lang="de-DE"/>
              <a:t>Mastertextformat bearbeiten</a:t>
            </a:r>
          </a:p>
        </p:txBody>
      </p:sp>
      <p:sp>
        <p:nvSpPr>
          <p:cNvPr id="12" name="Textplatzhalter 5">
            <a:extLst>
              <a:ext uri="{FF2B5EF4-FFF2-40B4-BE49-F238E27FC236}">
                <a16:creationId xmlns:a16="http://schemas.microsoft.com/office/drawing/2014/main" id="{4416F350-03D0-34BD-DB8A-A0A59511B315}"/>
              </a:ext>
            </a:extLst>
          </p:cNvPr>
          <p:cNvSpPr>
            <a:spLocks noGrp="1"/>
          </p:cNvSpPr>
          <p:nvPr>
            <p:ph type="body" sz="quarter" idx="23" hasCustomPrompt="1"/>
          </p:nvPr>
        </p:nvSpPr>
        <p:spPr>
          <a:xfrm>
            <a:off x="6690191" y="2906346"/>
            <a:ext cx="5218513" cy="633413"/>
          </a:xfrm>
        </p:spPr>
        <p:txBody>
          <a:bodyPr/>
          <a:lstStyle>
            <a:lvl1pPr marL="0" indent="0">
              <a:buNone/>
              <a:defRPr sz="2800">
                <a:latin typeface="+mj-lt"/>
              </a:defRPr>
            </a:lvl1pPr>
          </a:lstStyle>
          <a:p>
            <a:pPr lvl="0"/>
            <a:r>
              <a:rPr lang="de-DE"/>
              <a:t>Überschrift</a:t>
            </a:r>
          </a:p>
        </p:txBody>
      </p:sp>
      <p:sp>
        <p:nvSpPr>
          <p:cNvPr id="14" name="Inhaltsplatzhalter 2">
            <a:extLst>
              <a:ext uri="{FF2B5EF4-FFF2-40B4-BE49-F238E27FC236}">
                <a16:creationId xmlns:a16="http://schemas.microsoft.com/office/drawing/2014/main" id="{B9A09F68-9AA9-E019-20D9-B0CE7E2C270E}"/>
              </a:ext>
            </a:extLst>
          </p:cNvPr>
          <p:cNvSpPr>
            <a:spLocks noGrp="1"/>
          </p:cNvSpPr>
          <p:nvPr>
            <p:ph idx="24" hasCustomPrompt="1"/>
          </p:nvPr>
        </p:nvSpPr>
        <p:spPr>
          <a:xfrm>
            <a:off x="12155232" y="7074725"/>
            <a:ext cx="5218513" cy="2004677"/>
          </a:xfrm>
        </p:spPr>
        <p:txBody>
          <a:bodyPr/>
          <a:lstStyle>
            <a:lvl1pPr marL="0" indent="0">
              <a:buFont typeface="Arial" panose="020B0604020202020204" pitchFamily="34" charset="0"/>
              <a:buNone/>
              <a:defRPr>
                <a:solidFill>
                  <a:srgbClr val="303E3F"/>
                </a:solidFill>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5" name="Inhaltsplatzhalter 19">
            <a:extLst>
              <a:ext uri="{FF2B5EF4-FFF2-40B4-BE49-F238E27FC236}">
                <a16:creationId xmlns:a16="http://schemas.microsoft.com/office/drawing/2014/main" id="{30F2E11D-05F2-1B89-72FB-71575D42E586}"/>
              </a:ext>
            </a:extLst>
          </p:cNvPr>
          <p:cNvSpPr>
            <a:spLocks noGrp="1"/>
          </p:cNvSpPr>
          <p:nvPr>
            <p:ph sz="quarter" idx="25"/>
          </p:nvPr>
        </p:nvSpPr>
        <p:spPr>
          <a:xfrm>
            <a:off x="12295332" y="3660407"/>
            <a:ext cx="5078413" cy="3149156"/>
          </a:xfrm>
          <a:prstGeom prst="roundRect">
            <a:avLst>
              <a:gd name="adj" fmla="val 4845"/>
            </a:avLst>
          </a:prstGeom>
          <a:solidFill>
            <a:schemeClr val="bg1"/>
          </a:solidFill>
          <a:ln>
            <a:noFill/>
          </a:ln>
          <a:effectLst>
            <a:outerShdw blurRad="127000" dist="50800" dir="2700000" algn="tl" rotWithShape="0">
              <a:schemeClr val="accent3">
                <a:alpha val="40000"/>
              </a:schemeClr>
            </a:outerShdw>
          </a:effectLst>
        </p:spPr>
        <p:style>
          <a:lnRef idx="0">
            <a:scrgbClr r="0" g="0" b="0"/>
          </a:lnRef>
          <a:fillRef idx="0">
            <a:scrgbClr r="0" g="0" b="0"/>
          </a:fillRef>
          <a:effectRef idx="0">
            <a:scrgbClr r="0" g="0" b="0"/>
          </a:effectRef>
          <a:fontRef idx="minor">
            <a:schemeClr val="lt1"/>
          </a:fontRef>
        </p:style>
        <p:txBody>
          <a:bodyPr rtlCol="0" anchor="ctr"/>
          <a:lstStyle>
            <a:lvl1pPr>
              <a:defRPr lang="de-DE" sz="2800" dirty="0">
                <a:solidFill>
                  <a:schemeClr val="lt1"/>
                </a:solidFill>
                <a:latin typeface="+mj-lt"/>
              </a:defRPr>
            </a:lvl1pPr>
          </a:lstStyle>
          <a:p>
            <a:pPr marL="0" lvl="0" algn="ctr" defTabSz="701825"/>
            <a:r>
              <a:rPr lang="de-DE"/>
              <a:t>Mastertextformat bearbeiten</a:t>
            </a:r>
          </a:p>
        </p:txBody>
      </p:sp>
      <p:sp>
        <p:nvSpPr>
          <p:cNvPr id="16" name="Textplatzhalter 5">
            <a:extLst>
              <a:ext uri="{FF2B5EF4-FFF2-40B4-BE49-F238E27FC236}">
                <a16:creationId xmlns:a16="http://schemas.microsoft.com/office/drawing/2014/main" id="{0526A032-EF64-46FF-516B-37D7ED3057C9}"/>
              </a:ext>
            </a:extLst>
          </p:cNvPr>
          <p:cNvSpPr>
            <a:spLocks noGrp="1"/>
          </p:cNvSpPr>
          <p:nvPr>
            <p:ph type="body" sz="quarter" idx="26" hasCustomPrompt="1"/>
          </p:nvPr>
        </p:nvSpPr>
        <p:spPr>
          <a:xfrm>
            <a:off x="12155232" y="2906346"/>
            <a:ext cx="5218513" cy="633413"/>
          </a:xfrm>
        </p:spPr>
        <p:txBody>
          <a:bodyPr/>
          <a:lstStyle>
            <a:lvl1pPr marL="0" indent="0">
              <a:buNone/>
              <a:defRPr sz="2800">
                <a:latin typeface="+mj-lt"/>
              </a:defRPr>
            </a:lvl1pPr>
          </a:lstStyle>
          <a:p>
            <a:pPr lvl="0"/>
            <a:r>
              <a:rPr lang="de-DE"/>
              <a:t>Überschrift</a:t>
            </a:r>
          </a:p>
        </p:txBody>
      </p:sp>
    </p:spTree>
    <p:extLst>
      <p:ext uri="{BB962C8B-B14F-4D97-AF65-F5344CB8AC3E}">
        <p14:creationId xmlns:p14="http://schemas.microsoft.com/office/powerpoint/2010/main" val="4214183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Standard">
    <p:spTree>
      <p:nvGrpSpPr>
        <p:cNvPr id="1" name=""/>
        <p:cNvGrpSpPr/>
        <p:nvPr/>
      </p:nvGrpSpPr>
      <p:grpSpPr>
        <a:xfrm>
          <a:off x="0" y="0"/>
          <a:ext cx="0" cy="0"/>
          <a:chOff x="0" y="0"/>
          <a:chExt cx="0" cy="0"/>
        </a:xfrm>
      </p:grpSpPr>
      <p:sp>
        <p:nvSpPr>
          <p:cNvPr id="41" name="Rechteck 40">
            <a:extLst>
              <a:ext uri="{FF2B5EF4-FFF2-40B4-BE49-F238E27FC236}">
                <a16:creationId xmlns:a16="http://schemas.microsoft.com/office/drawing/2014/main" id="{C59E2F30-60A6-438F-D305-174377D5177F}"/>
              </a:ext>
            </a:extLst>
          </p:cNvPr>
          <p:cNvSpPr/>
          <p:nvPr userDrawn="1"/>
        </p:nvSpPr>
        <p:spPr>
          <a:xfrm>
            <a:off x="-1655" y="0"/>
            <a:ext cx="18721455" cy="9092485"/>
          </a:xfrm>
          <a:prstGeom prst="rect">
            <a:avLst/>
          </a:prstGeom>
          <a:solidFill>
            <a:srgbClr val="0098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18"/>
          </a:p>
        </p:txBody>
      </p:sp>
      <p:pic>
        <p:nvPicPr>
          <p:cNvPr id="52" name="Grafik 51">
            <a:extLst>
              <a:ext uri="{FF2B5EF4-FFF2-40B4-BE49-F238E27FC236}">
                <a16:creationId xmlns:a16="http://schemas.microsoft.com/office/drawing/2014/main" id="{47D7D84A-909D-9794-D37E-D79082DF8F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74600" y="2768461"/>
            <a:ext cx="5435110" cy="6908102"/>
          </a:xfrm>
          <a:prstGeom prst="rect">
            <a:avLst/>
          </a:prstGeom>
        </p:spPr>
      </p:pic>
      <p:sp>
        <p:nvSpPr>
          <p:cNvPr id="45" name="Freihandform: Form 44">
            <a:extLst>
              <a:ext uri="{FF2B5EF4-FFF2-40B4-BE49-F238E27FC236}">
                <a16:creationId xmlns:a16="http://schemas.microsoft.com/office/drawing/2014/main" id="{E844A72C-E295-3FEE-7652-4BBC91214803}"/>
              </a:ext>
            </a:extLst>
          </p:cNvPr>
          <p:cNvSpPr/>
          <p:nvPr userDrawn="1"/>
        </p:nvSpPr>
        <p:spPr>
          <a:xfrm rot="60000">
            <a:off x="-34884" y="8486803"/>
            <a:ext cx="18779681" cy="2227825"/>
          </a:xfrm>
          <a:custGeom>
            <a:avLst/>
            <a:gdLst>
              <a:gd name="connsiteX0" fmla="*/ 0 w 18779681"/>
              <a:gd name="connsiteY0" fmla="*/ 0 h 2227825"/>
              <a:gd name="connsiteX1" fmla="*/ 575054 w 18779681"/>
              <a:gd name="connsiteY1" fmla="*/ 45190 h 2227825"/>
              <a:gd name="connsiteX2" fmla="*/ 10267772 w 18779681"/>
              <a:gd name="connsiteY2" fmla="*/ 367027 h 2227825"/>
              <a:gd name="connsiteX3" fmla="*/ 18668060 w 18779681"/>
              <a:gd name="connsiteY3" fmla="*/ 132494 h 2227825"/>
              <a:gd name="connsiteX4" fmla="*/ 18748726 w 18779681"/>
              <a:gd name="connsiteY4" fmla="*/ 127322 h 2227825"/>
              <a:gd name="connsiteX5" fmla="*/ 18779681 w 18779681"/>
              <a:gd name="connsiteY5" fmla="*/ 1900703 h 2227825"/>
              <a:gd name="connsiteX6" fmla="*/ 38886 w 18779681"/>
              <a:gd name="connsiteY6" fmla="*/ 2227825 h 2227825"/>
              <a:gd name="connsiteX7" fmla="*/ 0 w 18779681"/>
              <a:gd name="connsiteY7" fmla="*/ 0 h 22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79681" h="2227825">
                <a:moveTo>
                  <a:pt x="0" y="0"/>
                </a:moveTo>
                <a:lnTo>
                  <a:pt x="575054" y="45190"/>
                </a:lnTo>
                <a:cubicBezTo>
                  <a:pt x="3277904" y="247325"/>
                  <a:pt x="6633048" y="367026"/>
                  <a:pt x="10267772" y="367027"/>
                </a:cubicBezTo>
                <a:cubicBezTo>
                  <a:pt x="13343307" y="367027"/>
                  <a:pt x="16218670" y="281322"/>
                  <a:pt x="18668060" y="132494"/>
                </a:cubicBezTo>
                <a:lnTo>
                  <a:pt x="18748726" y="127322"/>
                </a:lnTo>
                <a:lnTo>
                  <a:pt x="18779681" y="1900703"/>
                </a:lnTo>
                <a:lnTo>
                  <a:pt x="38886" y="2227825"/>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r>
              <a:rPr lang="de-DE" sz="1318">
                <a:solidFill>
                  <a:schemeClr val="bg1"/>
                </a:solidFill>
              </a:rPr>
              <a:t>0</a:t>
            </a:r>
          </a:p>
        </p:txBody>
      </p:sp>
      <p:sp>
        <p:nvSpPr>
          <p:cNvPr id="2" name="Titel 1"/>
          <p:cNvSpPr>
            <a:spLocks noGrp="1"/>
          </p:cNvSpPr>
          <p:nvPr userDrawn="1">
            <p:ph type="ctrTitle"/>
          </p:nvPr>
        </p:nvSpPr>
        <p:spPr>
          <a:xfrm>
            <a:off x="1289538" y="2848559"/>
            <a:ext cx="8206154" cy="2357805"/>
          </a:xfrm>
          <a:prstGeom prst="rect">
            <a:avLst/>
          </a:prstGeom>
        </p:spPr>
        <p:txBody>
          <a:bodyPr anchor="b"/>
          <a:lstStyle>
            <a:lvl1pPr>
              <a:defRPr lang="de-DE" sz="7200" kern="1200" dirty="0">
                <a:solidFill>
                  <a:schemeClr val="bg1"/>
                </a:solidFill>
                <a:latin typeface="Threespin-CondDemibold" panose="020B0706030101010102" pitchFamily="34" charset="0"/>
                <a:ea typeface="+mj-ea"/>
                <a:cs typeface="+mj-cs"/>
              </a:defRPr>
            </a:lvl1pPr>
          </a:lstStyle>
          <a:p>
            <a:r>
              <a:rPr lang="de-DE"/>
              <a:t>Mastertitelformat bearbeiten</a:t>
            </a:r>
          </a:p>
        </p:txBody>
      </p:sp>
      <p:sp>
        <p:nvSpPr>
          <p:cNvPr id="3" name="Untertitel 2"/>
          <p:cNvSpPr>
            <a:spLocks noGrp="1"/>
          </p:cNvSpPr>
          <p:nvPr userDrawn="1">
            <p:ph type="subTitle" idx="1"/>
          </p:nvPr>
        </p:nvSpPr>
        <p:spPr>
          <a:xfrm>
            <a:off x="1289538" y="5314845"/>
            <a:ext cx="8206154" cy="1798638"/>
          </a:xfrm>
        </p:spPr>
        <p:txBody>
          <a:bodyPr/>
          <a:lstStyle>
            <a:lvl1pPr marL="0" indent="0" algn="l">
              <a:buNone/>
              <a:defRPr sz="2800">
                <a:solidFill>
                  <a:schemeClr val="bg1"/>
                </a:solidFill>
                <a:latin typeface="+mj-lt"/>
              </a:defRPr>
            </a:lvl1pPr>
            <a:lvl2pPr marL="702198" indent="0" algn="ctr">
              <a:buNone/>
              <a:defRPr>
                <a:solidFill>
                  <a:schemeClr val="tx1">
                    <a:tint val="75000"/>
                  </a:schemeClr>
                </a:solidFill>
              </a:defRPr>
            </a:lvl2pPr>
            <a:lvl3pPr marL="1404394" indent="0" algn="ctr">
              <a:buNone/>
              <a:defRPr>
                <a:solidFill>
                  <a:schemeClr val="tx1">
                    <a:tint val="75000"/>
                  </a:schemeClr>
                </a:solidFill>
              </a:defRPr>
            </a:lvl3pPr>
            <a:lvl4pPr marL="2106591" indent="0" algn="ctr">
              <a:buNone/>
              <a:defRPr>
                <a:solidFill>
                  <a:schemeClr val="tx1">
                    <a:tint val="75000"/>
                  </a:schemeClr>
                </a:solidFill>
              </a:defRPr>
            </a:lvl4pPr>
            <a:lvl5pPr marL="2808787" indent="0" algn="ctr">
              <a:buNone/>
              <a:defRPr>
                <a:solidFill>
                  <a:schemeClr val="tx1">
                    <a:tint val="75000"/>
                  </a:schemeClr>
                </a:solidFill>
              </a:defRPr>
            </a:lvl5pPr>
            <a:lvl6pPr marL="3510985" indent="0" algn="ctr">
              <a:buNone/>
              <a:defRPr>
                <a:solidFill>
                  <a:schemeClr val="tx1">
                    <a:tint val="75000"/>
                  </a:schemeClr>
                </a:solidFill>
              </a:defRPr>
            </a:lvl6pPr>
            <a:lvl7pPr marL="4213183" indent="0" algn="ctr">
              <a:buNone/>
              <a:defRPr>
                <a:solidFill>
                  <a:schemeClr val="tx1">
                    <a:tint val="75000"/>
                  </a:schemeClr>
                </a:solidFill>
              </a:defRPr>
            </a:lvl7pPr>
            <a:lvl8pPr marL="4915376" indent="0" algn="ctr">
              <a:buNone/>
              <a:defRPr>
                <a:solidFill>
                  <a:schemeClr val="tx1">
                    <a:tint val="75000"/>
                  </a:schemeClr>
                </a:solidFill>
              </a:defRPr>
            </a:lvl8pPr>
            <a:lvl9pPr marL="5617574" indent="0" algn="ctr">
              <a:buNone/>
              <a:defRPr>
                <a:solidFill>
                  <a:schemeClr val="tx1">
                    <a:tint val="75000"/>
                  </a:schemeClr>
                </a:solidFill>
              </a:defRPr>
            </a:lvl9pPr>
          </a:lstStyle>
          <a:p>
            <a:r>
              <a:rPr lang="de-DE"/>
              <a:t>Master-Untertitelformat bearbeiten</a:t>
            </a:r>
          </a:p>
        </p:txBody>
      </p:sp>
      <p:sp>
        <p:nvSpPr>
          <p:cNvPr id="4" name="Rechteck 3" hidden="1">
            <a:extLst>
              <a:ext uri="{FF2B5EF4-FFF2-40B4-BE49-F238E27FC236}">
                <a16:creationId xmlns:a16="http://schemas.microsoft.com/office/drawing/2014/main" id="{C19F9003-225F-4AC6-5344-4694C7A20DF7}"/>
              </a:ext>
            </a:extLst>
          </p:cNvPr>
          <p:cNvSpPr/>
          <p:nvPr userDrawn="1"/>
        </p:nvSpPr>
        <p:spPr>
          <a:xfrm>
            <a:off x="1" y="9585324"/>
            <a:ext cx="2297722" cy="944564"/>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318"/>
          </a:p>
        </p:txBody>
      </p:sp>
      <p:pic>
        <p:nvPicPr>
          <p:cNvPr id="47" name="Grafik 46">
            <a:extLst>
              <a:ext uri="{FF2B5EF4-FFF2-40B4-BE49-F238E27FC236}">
                <a16:creationId xmlns:a16="http://schemas.microsoft.com/office/drawing/2014/main" id="{DEA95F9C-DAD5-D89F-3955-94A50F0D9B99}"/>
              </a:ext>
            </a:extLst>
          </p:cNvPr>
          <p:cNvPicPr>
            <a:picLocks noChangeAspect="1"/>
          </p:cNvPicPr>
          <p:nvPr userDrawn="1"/>
        </p:nvPicPr>
        <p:blipFill>
          <a:blip r:embed="rId3"/>
          <a:stretch>
            <a:fillRect/>
          </a:stretch>
        </p:blipFill>
        <p:spPr>
          <a:xfrm>
            <a:off x="15913699" y="4689722"/>
            <a:ext cx="1085589" cy="610644"/>
          </a:xfrm>
          <a:prstGeom prst="rect">
            <a:avLst/>
          </a:prstGeom>
        </p:spPr>
      </p:pic>
      <p:pic>
        <p:nvPicPr>
          <p:cNvPr id="51" name="Grafik 50">
            <a:extLst>
              <a:ext uri="{FF2B5EF4-FFF2-40B4-BE49-F238E27FC236}">
                <a16:creationId xmlns:a16="http://schemas.microsoft.com/office/drawing/2014/main" id="{5D7F1F1C-75AE-3952-10A6-050D543F8892}"/>
              </a:ext>
            </a:extLst>
          </p:cNvPr>
          <p:cNvPicPr>
            <a:picLocks noChangeAspect="1"/>
          </p:cNvPicPr>
          <p:nvPr userDrawn="1"/>
        </p:nvPicPr>
        <p:blipFill>
          <a:blip r:embed="rId4">
            <a:extLst>
              <a:ext uri="{BEBA8EAE-BF5A-486C-A8C5-ECC9F3942E4B}">
                <a14:imgProps xmlns:a14="http://schemas.microsoft.com/office/drawing/2010/main">
                  <a14:imgLayer r:embed="rId5">
                    <a14:imgEffect>
                      <a14:artisticBlur radius="59"/>
                    </a14:imgEffect>
                  </a14:imgLayer>
                </a14:imgProps>
              </a:ext>
            </a:extLst>
          </a:blip>
          <a:stretch>
            <a:fillRect/>
          </a:stretch>
        </p:blipFill>
        <p:spPr>
          <a:xfrm>
            <a:off x="10227312" y="6668115"/>
            <a:ext cx="1532122" cy="861819"/>
          </a:xfrm>
          <a:prstGeom prst="rect">
            <a:avLst/>
          </a:prstGeom>
        </p:spPr>
      </p:pic>
      <p:pic>
        <p:nvPicPr>
          <p:cNvPr id="53" name="Grafik 52">
            <a:extLst>
              <a:ext uri="{FF2B5EF4-FFF2-40B4-BE49-F238E27FC236}">
                <a16:creationId xmlns:a16="http://schemas.microsoft.com/office/drawing/2014/main" id="{5238F945-7463-9BA9-9D50-5589C648D1DD}"/>
              </a:ext>
            </a:extLst>
          </p:cNvPr>
          <p:cNvPicPr>
            <a:picLocks noChangeAspect="1"/>
          </p:cNvPicPr>
          <p:nvPr userDrawn="1"/>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10162568" y="1315390"/>
            <a:ext cx="2007377" cy="2007377"/>
          </a:xfrm>
          <a:prstGeom prst="rect">
            <a:avLst/>
          </a:prstGeom>
          <a:effectLst>
            <a:softEdge rad="177800"/>
          </a:effectLst>
        </p:spPr>
      </p:pic>
      <p:sp>
        <p:nvSpPr>
          <p:cNvPr id="54" name="Ellipse 53">
            <a:extLst>
              <a:ext uri="{FF2B5EF4-FFF2-40B4-BE49-F238E27FC236}">
                <a16:creationId xmlns:a16="http://schemas.microsoft.com/office/drawing/2014/main" id="{7232EB68-E724-52ED-6016-92289614443E}"/>
              </a:ext>
            </a:extLst>
          </p:cNvPr>
          <p:cNvSpPr/>
          <p:nvPr userDrawn="1"/>
        </p:nvSpPr>
        <p:spPr>
          <a:xfrm>
            <a:off x="9756053" y="1012301"/>
            <a:ext cx="2816491" cy="2816491"/>
          </a:xfrm>
          <a:prstGeom prst="ellipse">
            <a:avLst/>
          </a:prstGeom>
          <a:solidFill>
            <a:schemeClr val="bg1">
              <a:alpha val="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5" name="Ellipse 54">
            <a:extLst>
              <a:ext uri="{FF2B5EF4-FFF2-40B4-BE49-F238E27FC236}">
                <a16:creationId xmlns:a16="http://schemas.microsoft.com/office/drawing/2014/main" id="{1228F1C3-F390-443D-85A5-098DD1C6DDD8}"/>
              </a:ext>
            </a:extLst>
          </p:cNvPr>
          <p:cNvSpPr/>
          <p:nvPr userDrawn="1"/>
        </p:nvSpPr>
        <p:spPr>
          <a:xfrm>
            <a:off x="9364609" y="620857"/>
            <a:ext cx="3599378" cy="3599378"/>
          </a:xfrm>
          <a:prstGeom prst="ellipse">
            <a:avLst/>
          </a:prstGeom>
          <a:solidFill>
            <a:schemeClr val="bg1">
              <a:alpha val="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62" name="Grafik 61">
            <a:extLst>
              <a:ext uri="{FF2B5EF4-FFF2-40B4-BE49-F238E27FC236}">
                <a16:creationId xmlns:a16="http://schemas.microsoft.com/office/drawing/2014/main" id="{B756C5EE-B3DF-7C27-648C-3248CCB8B23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98215" y="8877872"/>
            <a:ext cx="2138042" cy="1128409"/>
          </a:xfrm>
          <a:prstGeom prst="rect">
            <a:avLst/>
          </a:prstGeom>
        </p:spPr>
      </p:pic>
      <p:sp>
        <p:nvSpPr>
          <p:cNvPr id="5" name="Fußzeilenplatzhalter 9">
            <a:extLst>
              <a:ext uri="{FF2B5EF4-FFF2-40B4-BE49-F238E27FC236}">
                <a16:creationId xmlns:a16="http://schemas.microsoft.com/office/drawing/2014/main" id="{4BE55EE8-2B84-2E0D-3191-751908FDAAC0}"/>
              </a:ext>
            </a:extLst>
          </p:cNvPr>
          <p:cNvSpPr>
            <a:spLocks noGrp="1"/>
          </p:cNvSpPr>
          <p:nvPr>
            <p:ph type="ftr" sz="quarter" idx="3"/>
          </p:nvPr>
        </p:nvSpPr>
        <p:spPr>
          <a:xfrm>
            <a:off x="9128895" y="9552982"/>
            <a:ext cx="8986554" cy="474827"/>
          </a:xfrm>
          <a:prstGeom prst="rect">
            <a:avLst/>
          </a:prstGeom>
        </p:spPr>
        <p:txBody>
          <a:bodyPr vert="horz" lIns="91440" tIns="45720" rIns="91440" bIns="45720" rtlCol="0" anchor="ctr"/>
          <a:lstStyle>
            <a:lvl1pPr algn="r">
              <a:defRPr lang="de-DE" sz="1800" kern="1200">
                <a:solidFill>
                  <a:srgbClr val="2F3D3E"/>
                </a:solidFill>
                <a:latin typeface="Threespin-CondLight" panose="020B0506020101010102" pitchFamily="34" charset="0"/>
                <a:ea typeface="+mn-ea"/>
                <a:cs typeface="+mn-cs"/>
              </a:defRPr>
            </a:lvl1pPr>
          </a:lstStyle>
          <a:p>
            <a:endParaRPr lang="de-DE"/>
          </a:p>
        </p:txBody>
      </p:sp>
    </p:spTree>
    <p:extLst>
      <p:ext uri="{BB962C8B-B14F-4D97-AF65-F5344CB8AC3E}">
        <p14:creationId xmlns:p14="http://schemas.microsoft.com/office/powerpoint/2010/main" val="1653878405"/>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ontakt, allgemein">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34FE31BD-14FF-6950-3275-FFAA4EB44B87}"/>
              </a:ext>
            </a:extLst>
          </p:cNvPr>
          <p:cNvSpPr>
            <a:spLocks noGrp="1"/>
          </p:cNvSpPr>
          <p:nvPr>
            <p:ph type="body" sz="quarter" idx="12" hasCustomPrompt="1"/>
          </p:nvPr>
        </p:nvSpPr>
        <p:spPr>
          <a:xfrm>
            <a:off x="11813761" y="7667089"/>
            <a:ext cx="5205413" cy="590550"/>
          </a:xfrm>
        </p:spPr>
        <p:txBody>
          <a:bodyPr/>
          <a:lstStyle>
            <a:lvl1pPr marL="0" indent="0">
              <a:buNone/>
              <a:defRPr lang="de-DE" sz="2800" kern="1200" dirty="0" smtClean="0">
                <a:solidFill>
                  <a:schemeClr val="accent1"/>
                </a:solidFill>
                <a:latin typeface="Threespin-CondDemibold" panose="020B0706030101010102" pitchFamily="34" charset="0"/>
                <a:ea typeface="+mn-ea"/>
                <a:cs typeface="+mn-cs"/>
              </a:defRPr>
            </a:lvl1pPr>
          </a:lstStyle>
          <a:p>
            <a:pPr algn="l"/>
            <a:r>
              <a:rPr lang="de-DE" sz="2800">
                <a:solidFill>
                  <a:schemeClr val="accent1"/>
                </a:solidFill>
                <a:latin typeface="+mj-lt"/>
              </a:rPr>
              <a:t>sales@3spin.com</a:t>
            </a:r>
          </a:p>
        </p:txBody>
      </p:sp>
      <p:sp>
        <p:nvSpPr>
          <p:cNvPr id="5" name="Textplatzhalter 3">
            <a:extLst>
              <a:ext uri="{FF2B5EF4-FFF2-40B4-BE49-F238E27FC236}">
                <a16:creationId xmlns:a16="http://schemas.microsoft.com/office/drawing/2014/main" id="{83BFE81F-401D-3683-0407-0C82A87667FA}"/>
              </a:ext>
            </a:extLst>
          </p:cNvPr>
          <p:cNvSpPr>
            <a:spLocks noGrp="1"/>
          </p:cNvSpPr>
          <p:nvPr>
            <p:ph type="body" sz="quarter" idx="11" hasCustomPrompt="1"/>
          </p:nvPr>
        </p:nvSpPr>
        <p:spPr>
          <a:xfrm>
            <a:off x="11813761" y="6154482"/>
            <a:ext cx="5205413" cy="590550"/>
          </a:xfrm>
        </p:spPr>
        <p:txBody>
          <a:bodyPr/>
          <a:lstStyle>
            <a:lvl1pPr marL="0" indent="0">
              <a:buNone/>
              <a:defRPr lang="de-DE" sz="2800" kern="1200" dirty="0" smtClean="0">
                <a:solidFill>
                  <a:schemeClr val="accent1"/>
                </a:solidFill>
                <a:latin typeface="Threespin-CondDemibold" panose="020B0706030101010102" pitchFamily="34" charset="0"/>
                <a:ea typeface="+mn-ea"/>
                <a:cs typeface="+mn-cs"/>
              </a:defRPr>
            </a:lvl1pPr>
          </a:lstStyle>
          <a:p>
            <a:pPr marL="0" marR="0" lvl="0" indent="0" algn="l" defTabSz="702198" rtl="0" eaLnBrk="1" fontAlgn="auto" latinLnBrk="0" hangingPunct="1">
              <a:lnSpc>
                <a:spcPct val="100000"/>
              </a:lnSpc>
              <a:spcBef>
                <a:spcPct val="20000"/>
              </a:spcBef>
              <a:spcAft>
                <a:spcPts val="0"/>
              </a:spcAft>
              <a:buClrTx/>
              <a:buSzTx/>
              <a:buFont typeface="Arial"/>
              <a:buNone/>
              <a:tabLst/>
              <a:defRPr/>
            </a:pPr>
            <a:r>
              <a:rPr lang="de-DE" sz="2800">
                <a:solidFill>
                  <a:schemeClr val="accent1"/>
                </a:solidFill>
                <a:latin typeface="Threespin-CondDemibold" panose="020B0706030101010102" pitchFamily="34" charset="0"/>
              </a:rPr>
              <a:t>+49-6151-870101-0</a:t>
            </a:r>
          </a:p>
        </p:txBody>
      </p:sp>
      <p:sp>
        <p:nvSpPr>
          <p:cNvPr id="7" name="Foliennummernplatzhalter 10">
            <a:extLst>
              <a:ext uri="{FF2B5EF4-FFF2-40B4-BE49-F238E27FC236}">
                <a16:creationId xmlns:a16="http://schemas.microsoft.com/office/drawing/2014/main" id="{E1C4CD83-7EDE-E3A3-6552-3372F7084F34}"/>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grpSp>
        <p:nvGrpSpPr>
          <p:cNvPr id="3" name="Gruppieren 2">
            <a:extLst>
              <a:ext uri="{FF2B5EF4-FFF2-40B4-BE49-F238E27FC236}">
                <a16:creationId xmlns:a16="http://schemas.microsoft.com/office/drawing/2014/main" id="{80491F65-735D-3BA2-3B45-A5803C39FBC9}"/>
              </a:ext>
            </a:extLst>
          </p:cNvPr>
          <p:cNvGrpSpPr/>
          <p:nvPr userDrawn="1"/>
        </p:nvGrpSpPr>
        <p:grpSpPr>
          <a:xfrm>
            <a:off x="1" y="-10935056"/>
            <a:ext cx="9269451" cy="32400000"/>
            <a:chOff x="1" y="-10935056"/>
            <a:chExt cx="9269451" cy="32400000"/>
          </a:xfrm>
        </p:grpSpPr>
        <p:sp>
          <p:nvSpPr>
            <p:cNvPr id="25" name="Rechteck 24">
              <a:extLst>
                <a:ext uri="{FF2B5EF4-FFF2-40B4-BE49-F238E27FC236}">
                  <a16:creationId xmlns:a16="http://schemas.microsoft.com/office/drawing/2014/main" id="{0181AC37-9972-DEB3-A8AE-8AA0FA76DDE8}"/>
                </a:ext>
              </a:extLst>
            </p:cNvPr>
            <p:cNvSpPr/>
            <p:nvPr userDrawn="1"/>
          </p:nvSpPr>
          <p:spPr>
            <a:xfrm>
              <a:off x="1" y="0"/>
              <a:ext cx="8539988" cy="10540255"/>
            </a:xfrm>
            <a:prstGeom prst="rect">
              <a:avLst/>
            </a:prstGeom>
            <a:solidFill>
              <a:srgbClr val="0098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18"/>
            </a:p>
          </p:txBody>
        </p:sp>
        <p:sp>
          <p:nvSpPr>
            <p:cNvPr id="26" name="Ellipse 25">
              <a:extLst>
                <a:ext uri="{FF2B5EF4-FFF2-40B4-BE49-F238E27FC236}">
                  <a16:creationId xmlns:a16="http://schemas.microsoft.com/office/drawing/2014/main" id="{BE84312B-FFA0-7C51-2CC0-CC6ABA348254}"/>
                </a:ext>
              </a:extLst>
            </p:cNvPr>
            <p:cNvSpPr/>
            <p:nvPr userDrawn="1"/>
          </p:nvSpPr>
          <p:spPr>
            <a:xfrm rot="5520000">
              <a:off x="-8550548" y="3644944"/>
              <a:ext cx="32400000" cy="3240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18">
                <a:solidFill>
                  <a:schemeClr val="bg1"/>
                </a:solidFill>
              </a:endParaRPr>
            </a:p>
          </p:txBody>
        </p:sp>
      </p:grpSp>
      <p:sp>
        <p:nvSpPr>
          <p:cNvPr id="28" name="Rechteck: abgerundete Ecken 27" hidden="1">
            <a:extLst>
              <a:ext uri="{FF2B5EF4-FFF2-40B4-BE49-F238E27FC236}">
                <a16:creationId xmlns:a16="http://schemas.microsoft.com/office/drawing/2014/main" id="{1AA0BFF3-CA84-AE11-C55F-7E5B32E2564B}"/>
              </a:ext>
            </a:extLst>
          </p:cNvPr>
          <p:cNvSpPr/>
          <p:nvPr userDrawn="1"/>
        </p:nvSpPr>
        <p:spPr>
          <a:xfrm>
            <a:off x="9833837" y="1037493"/>
            <a:ext cx="8168413" cy="8546246"/>
          </a:xfrm>
          <a:prstGeom prst="roundRect">
            <a:avLst>
              <a:gd name="adj" fmla="val 5042"/>
            </a:avLst>
          </a:prstGeom>
          <a:solidFill>
            <a:schemeClr val="bg1"/>
          </a:solidFill>
          <a:ln>
            <a:noFill/>
          </a:ln>
          <a:effectLst>
            <a:outerShdw blurRad="127000" dist="50800" dir="2700000" algn="tl" rotWithShape="0">
              <a:schemeClr val="accent4">
                <a:alpha val="40000"/>
              </a:scheme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de-DE" sz="2800">
              <a:latin typeface="+mj-lt"/>
            </a:endParaRPr>
          </a:p>
        </p:txBody>
      </p:sp>
      <p:pic>
        <p:nvPicPr>
          <p:cNvPr id="23" name="Grafik 22">
            <a:extLst>
              <a:ext uri="{FF2B5EF4-FFF2-40B4-BE49-F238E27FC236}">
                <a16:creationId xmlns:a16="http://schemas.microsoft.com/office/drawing/2014/main" id="{A025E67A-244D-81B9-3A4A-9C7567EEF1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10116" y="8697365"/>
            <a:ext cx="1912261" cy="1009248"/>
          </a:xfrm>
          <a:prstGeom prst="rect">
            <a:avLst/>
          </a:prstGeom>
        </p:spPr>
      </p:pic>
      <p:sp>
        <p:nvSpPr>
          <p:cNvPr id="44" name="Ellipse 43">
            <a:extLst>
              <a:ext uri="{FF2B5EF4-FFF2-40B4-BE49-F238E27FC236}">
                <a16:creationId xmlns:a16="http://schemas.microsoft.com/office/drawing/2014/main" id="{4F089966-0226-352F-D271-F43C9240D5F8}"/>
              </a:ext>
            </a:extLst>
          </p:cNvPr>
          <p:cNvSpPr/>
          <p:nvPr userDrawn="1"/>
        </p:nvSpPr>
        <p:spPr>
          <a:xfrm>
            <a:off x="10606511" y="5917195"/>
            <a:ext cx="1015873" cy="1015873"/>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8" name="Textfeld 47">
            <a:extLst>
              <a:ext uri="{FF2B5EF4-FFF2-40B4-BE49-F238E27FC236}">
                <a16:creationId xmlns:a16="http://schemas.microsoft.com/office/drawing/2014/main" id="{99BB4269-8B93-FFFD-3DDC-0CCD6FD64AB0}"/>
              </a:ext>
            </a:extLst>
          </p:cNvPr>
          <p:cNvSpPr txBox="1"/>
          <p:nvPr userDrawn="1"/>
        </p:nvSpPr>
        <p:spPr>
          <a:xfrm>
            <a:off x="11873650" y="5847070"/>
            <a:ext cx="3097521" cy="338554"/>
          </a:xfrm>
          <a:prstGeom prst="rect">
            <a:avLst/>
          </a:prstGeom>
          <a:noFill/>
        </p:spPr>
        <p:txBody>
          <a:bodyPr wrap="square">
            <a:spAutoFit/>
          </a:bodyPr>
          <a:lstStyle/>
          <a:p>
            <a:pPr algn="l"/>
            <a:r>
              <a:rPr lang="de-DE" sz="1600">
                <a:solidFill>
                  <a:schemeClr val="tx1"/>
                </a:solidFill>
                <a:latin typeface="Threespin-CondDemibold"/>
                <a:cs typeface="Threespin-CondDemibold"/>
              </a:rPr>
              <a:t>Phone</a:t>
            </a:r>
          </a:p>
        </p:txBody>
      </p:sp>
      <p:sp>
        <p:nvSpPr>
          <p:cNvPr id="49" name="Textfeld 48">
            <a:extLst>
              <a:ext uri="{FF2B5EF4-FFF2-40B4-BE49-F238E27FC236}">
                <a16:creationId xmlns:a16="http://schemas.microsoft.com/office/drawing/2014/main" id="{1822F348-E48F-8510-4B81-37DD6C4D3BE5}"/>
              </a:ext>
            </a:extLst>
          </p:cNvPr>
          <p:cNvSpPr txBox="1"/>
          <p:nvPr userDrawn="1"/>
        </p:nvSpPr>
        <p:spPr>
          <a:xfrm>
            <a:off x="11873650" y="7366375"/>
            <a:ext cx="3097521" cy="338554"/>
          </a:xfrm>
          <a:prstGeom prst="rect">
            <a:avLst/>
          </a:prstGeom>
          <a:noFill/>
        </p:spPr>
        <p:txBody>
          <a:bodyPr wrap="square">
            <a:spAutoFit/>
          </a:bodyPr>
          <a:lstStyle/>
          <a:p>
            <a:pPr algn="l"/>
            <a:r>
              <a:rPr lang="de-DE" sz="1600">
                <a:solidFill>
                  <a:schemeClr val="tx1"/>
                </a:solidFill>
                <a:latin typeface="Threespin-CondDemibold"/>
                <a:cs typeface="Threespin-CondDemibold"/>
              </a:rPr>
              <a:t>E-Mail</a:t>
            </a:r>
          </a:p>
        </p:txBody>
      </p:sp>
      <p:pic>
        <p:nvPicPr>
          <p:cNvPr id="51" name="Grafik 50">
            <a:extLst>
              <a:ext uri="{FF2B5EF4-FFF2-40B4-BE49-F238E27FC236}">
                <a16:creationId xmlns:a16="http://schemas.microsoft.com/office/drawing/2014/main" id="{21CC8FEB-903E-812E-4D13-A9736C437B7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808774" y="6138340"/>
            <a:ext cx="573583" cy="573583"/>
          </a:xfrm>
          <a:prstGeom prst="rect">
            <a:avLst/>
          </a:prstGeom>
        </p:spPr>
      </p:pic>
      <p:sp>
        <p:nvSpPr>
          <p:cNvPr id="52" name="Ellipse 51">
            <a:extLst>
              <a:ext uri="{FF2B5EF4-FFF2-40B4-BE49-F238E27FC236}">
                <a16:creationId xmlns:a16="http://schemas.microsoft.com/office/drawing/2014/main" id="{4C4AB99D-2BA5-FA64-D8E6-43015A847801}"/>
              </a:ext>
            </a:extLst>
          </p:cNvPr>
          <p:cNvSpPr/>
          <p:nvPr userDrawn="1"/>
        </p:nvSpPr>
        <p:spPr>
          <a:xfrm>
            <a:off x="10638630" y="7347484"/>
            <a:ext cx="1015873" cy="1015873"/>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53" name="Grafik 52">
            <a:extLst>
              <a:ext uri="{FF2B5EF4-FFF2-40B4-BE49-F238E27FC236}">
                <a16:creationId xmlns:a16="http://schemas.microsoft.com/office/drawing/2014/main" id="{39908C7C-6D62-3732-4901-660E75966C6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858566" y="7567420"/>
            <a:ext cx="576000" cy="576000"/>
          </a:xfrm>
          <a:prstGeom prst="rect">
            <a:avLst/>
          </a:prstGeom>
        </p:spPr>
      </p:pic>
      <p:sp>
        <p:nvSpPr>
          <p:cNvPr id="27" name="Rechteck: abgerundete Ecken 26">
            <a:hlinkClick r:id="rId8"/>
            <a:extLst>
              <a:ext uri="{FF2B5EF4-FFF2-40B4-BE49-F238E27FC236}">
                <a16:creationId xmlns:a16="http://schemas.microsoft.com/office/drawing/2014/main" id="{C715096C-4930-BDCE-2743-1046F76FCF52}"/>
              </a:ext>
            </a:extLst>
          </p:cNvPr>
          <p:cNvSpPr/>
          <p:nvPr userDrawn="1"/>
        </p:nvSpPr>
        <p:spPr>
          <a:xfrm>
            <a:off x="10682678" y="8865858"/>
            <a:ext cx="6336495" cy="677415"/>
          </a:xfrm>
          <a:prstGeom prst="roundRect">
            <a:avLst>
              <a:gd name="adj" fmla="val 5000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de-DE"/>
            </a:defPPr>
            <a:lvl1pPr marL="0" algn="l" defTabSz="701929" rtl="0" eaLnBrk="1" latinLnBrk="0" hangingPunct="1">
              <a:defRPr sz="2699" kern="1200">
                <a:solidFill>
                  <a:schemeClr val="lt1"/>
                </a:solidFill>
                <a:latin typeface="+mn-lt"/>
                <a:ea typeface="+mn-ea"/>
                <a:cs typeface="+mn-cs"/>
              </a:defRPr>
            </a:lvl1pPr>
            <a:lvl2pPr marL="701929" algn="l" defTabSz="701929" rtl="0" eaLnBrk="1" latinLnBrk="0" hangingPunct="1">
              <a:defRPr sz="2699" kern="1200">
                <a:solidFill>
                  <a:schemeClr val="lt1"/>
                </a:solidFill>
                <a:latin typeface="+mn-lt"/>
                <a:ea typeface="+mn-ea"/>
                <a:cs typeface="+mn-cs"/>
              </a:defRPr>
            </a:lvl2pPr>
            <a:lvl3pPr marL="1403856" algn="l" defTabSz="701929" rtl="0" eaLnBrk="1" latinLnBrk="0" hangingPunct="1">
              <a:defRPr sz="2699" kern="1200">
                <a:solidFill>
                  <a:schemeClr val="lt1"/>
                </a:solidFill>
                <a:latin typeface="+mn-lt"/>
                <a:ea typeface="+mn-ea"/>
                <a:cs typeface="+mn-cs"/>
              </a:defRPr>
            </a:lvl3pPr>
            <a:lvl4pPr marL="2105785" algn="l" defTabSz="701929" rtl="0" eaLnBrk="1" latinLnBrk="0" hangingPunct="1">
              <a:defRPr sz="2699" kern="1200">
                <a:solidFill>
                  <a:schemeClr val="lt1"/>
                </a:solidFill>
                <a:latin typeface="+mn-lt"/>
                <a:ea typeface="+mn-ea"/>
                <a:cs typeface="+mn-cs"/>
              </a:defRPr>
            </a:lvl4pPr>
            <a:lvl5pPr marL="2807713" algn="l" defTabSz="701929" rtl="0" eaLnBrk="1" latinLnBrk="0" hangingPunct="1">
              <a:defRPr sz="2699" kern="1200">
                <a:solidFill>
                  <a:schemeClr val="lt1"/>
                </a:solidFill>
                <a:latin typeface="+mn-lt"/>
                <a:ea typeface="+mn-ea"/>
                <a:cs typeface="+mn-cs"/>
              </a:defRPr>
            </a:lvl5pPr>
            <a:lvl6pPr marL="3509642" algn="l" defTabSz="701929" rtl="0" eaLnBrk="1" latinLnBrk="0" hangingPunct="1">
              <a:defRPr sz="2699" kern="1200">
                <a:solidFill>
                  <a:schemeClr val="lt1"/>
                </a:solidFill>
                <a:latin typeface="+mn-lt"/>
                <a:ea typeface="+mn-ea"/>
                <a:cs typeface="+mn-cs"/>
              </a:defRPr>
            </a:lvl6pPr>
            <a:lvl7pPr marL="4211571" algn="l" defTabSz="701929" rtl="0" eaLnBrk="1" latinLnBrk="0" hangingPunct="1">
              <a:defRPr sz="2699" kern="1200">
                <a:solidFill>
                  <a:schemeClr val="lt1"/>
                </a:solidFill>
                <a:latin typeface="+mn-lt"/>
                <a:ea typeface="+mn-ea"/>
                <a:cs typeface="+mn-cs"/>
              </a:defRPr>
            </a:lvl7pPr>
            <a:lvl8pPr marL="4913499" algn="l" defTabSz="701929" rtl="0" eaLnBrk="1" latinLnBrk="0" hangingPunct="1">
              <a:defRPr sz="2699" kern="1200">
                <a:solidFill>
                  <a:schemeClr val="lt1"/>
                </a:solidFill>
                <a:latin typeface="+mn-lt"/>
                <a:ea typeface="+mn-ea"/>
                <a:cs typeface="+mn-cs"/>
              </a:defRPr>
            </a:lvl8pPr>
            <a:lvl9pPr marL="5615427" algn="l" defTabSz="701929" rtl="0" eaLnBrk="1" latinLnBrk="0" hangingPunct="1">
              <a:defRPr sz="2699" kern="1200">
                <a:solidFill>
                  <a:schemeClr val="lt1"/>
                </a:solidFill>
                <a:latin typeface="+mn-lt"/>
                <a:ea typeface="+mn-ea"/>
                <a:cs typeface="+mn-cs"/>
              </a:defRPr>
            </a:lvl9pPr>
          </a:lstStyle>
          <a:p>
            <a:pPr algn="ctr"/>
            <a:r>
              <a:rPr lang="de-DE">
                <a:latin typeface="+mj-lt"/>
              </a:rPr>
              <a:t>www.3spin-learning.com</a:t>
            </a:r>
          </a:p>
        </p:txBody>
      </p:sp>
      <p:pic>
        <p:nvPicPr>
          <p:cNvPr id="29" name="Grafik 28">
            <a:extLst>
              <a:ext uri="{FF2B5EF4-FFF2-40B4-BE49-F238E27FC236}">
                <a16:creationId xmlns:a16="http://schemas.microsoft.com/office/drawing/2014/main" id="{EED0150D-D995-E23F-CAE9-92C159B85083}"/>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895356" y="8941279"/>
            <a:ext cx="525293" cy="525293"/>
          </a:xfrm>
          <a:prstGeom prst="rect">
            <a:avLst/>
          </a:prstGeom>
        </p:spPr>
      </p:pic>
      <p:sp>
        <p:nvSpPr>
          <p:cNvPr id="8" name="Textplatzhalter 7">
            <a:extLst>
              <a:ext uri="{FF2B5EF4-FFF2-40B4-BE49-F238E27FC236}">
                <a16:creationId xmlns:a16="http://schemas.microsoft.com/office/drawing/2014/main" id="{7A7AD1D3-7BBD-BC0A-D222-458C6F313B83}"/>
              </a:ext>
            </a:extLst>
          </p:cNvPr>
          <p:cNvSpPr>
            <a:spLocks noGrp="1"/>
          </p:cNvSpPr>
          <p:nvPr>
            <p:ph type="body" sz="quarter" idx="13" hasCustomPrompt="1"/>
          </p:nvPr>
        </p:nvSpPr>
        <p:spPr>
          <a:xfrm>
            <a:off x="1224546" y="1353769"/>
            <a:ext cx="6622466" cy="3912907"/>
          </a:xfrm>
        </p:spPr>
        <p:txBody>
          <a:bodyPr/>
          <a:lstStyle>
            <a:lvl1pPr marL="0" indent="0">
              <a:buNone/>
              <a:defRPr lang="de-DE" sz="4801" kern="1200" dirty="0" smtClean="0">
                <a:solidFill>
                  <a:schemeClr val="bg1"/>
                </a:solidFill>
                <a:latin typeface="Threespin-CondDemibold" panose="020B0706030101010102" pitchFamily="34" charset="0"/>
                <a:ea typeface="+mj-ea"/>
                <a:cs typeface="+mj-cs"/>
              </a:defRPr>
            </a:lvl1pPr>
          </a:lstStyle>
          <a:p>
            <a:pPr lvl="0"/>
            <a:r>
              <a:rPr lang="de-DE"/>
              <a:t>Want </a:t>
            </a:r>
            <a:r>
              <a:rPr lang="de-DE" err="1"/>
              <a:t>to</a:t>
            </a:r>
            <a:r>
              <a:rPr lang="de-DE"/>
              <a:t> </a:t>
            </a:r>
            <a:r>
              <a:rPr lang="de-DE" err="1"/>
              <a:t>digitize</a:t>
            </a:r>
            <a:r>
              <a:rPr lang="de-DE"/>
              <a:t> </a:t>
            </a:r>
            <a:r>
              <a:rPr lang="de-DE" err="1"/>
              <a:t>practical</a:t>
            </a:r>
            <a:r>
              <a:rPr lang="de-DE"/>
              <a:t> </a:t>
            </a:r>
            <a:r>
              <a:rPr lang="de-DE" err="1"/>
              <a:t>training</a:t>
            </a:r>
            <a:r>
              <a:rPr lang="de-DE"/>
              <a:t>?</a:t>
            </a:r>
          </a:p>
        </p:txBody>
      </p:sp>
      <p:sp>
        <p:nvSpPr>
          <p:cNvPr id="11" name="Textplatzhalter 9">
            <a:extLst>
              <a:ext uri="{FF2B5EF4-FFF2-40B4-BE49-F238E27FC236}">
                <a16:creationId xmlns:a16="http://schemas.microsoft.com/office/drawing/2014/main" id="{7CDFA451-4D38-71B8-347E-F121E5CAEFEC}"/>
              </a:ext>
            </a:extLst>
          </p:cNvPr>
          <p:cNvSpPr>
            <a:spLocks noGrp="1"/>
          </p:cNvSpPr>
          <p:nvPr>
            <p:ph type="body" sz="quarter" idx="14" hasCustomPrompt="1"/>
          </p:nvPr>
        </p:nvSpPr>
        <p:spPr>
          <a:xfrm>
            <a:off x="10406655" y="1352038"/>
            <a:ext cx="7630520" cy="4344012"/>
          </a:xfrm>
        </p:spPr>
        <p:txBody>
          <a:bodyPr/>
          <a:lstStyle>
            <a:lvl1pPr marL="0" indent="0">
              <a:buNone/>
              <a:defRPr lang="de-DE" dirty="0" smtClean="0">
                <a:latin typeface="+mn-lt"/>
              </a:defRPr>
            </a:lvl1pPr>
          </a:lstStyle>
          <a:p>
            <a:pPr marL="0" indent="0">
              <a:buFont typeface="Arial"/>
              <a:buNone/>
            </a:pPr>
            <a:r>
              <a:rPr lang="en-US" sz="4800">
                <a:latin typeface="+mj-lt"/>
              </a:rPr>
              <a:t>Are you interested?</a:t>
            </a:r>
          </a:p>
          <a:p>
            <a:pPr lvl="0"/>
            <a:endParaRPr lang="en-US"/>
          </a:p>
          <a:p>
            <a:pPr lvl="0"/>
            <a:r>
              <a:rPr lang="en-US"/>
              <a:t>We help you to introduce VR &amp; AR easily and scale it fast. </a:t>
            </a:r>
            <a:br>
              <a:rPr lang="en-US"/>
            </a:br>
            <a:r>
              <a:rPr lang="en-US"/>
              <a:t>Make your training more effective, safer and cheaper.</a:t>
            </a:r>
          </a:p>
          <a:p>
            <a:pPr lvl="0"/>
            <a:endParaRPr lang="en-US"/>
          </a:p>
          <a:p>
            <a:pPr lvl="0"/>
            <a:r>
              <a:rPr lang="en-US"/>
              <a:t>Let‘s talk!</a:t>
            </a:r>
          </a:p>
          <a:p>
            <a:pPr lvl="0"/>
            <a:endParaRPr lang="de-DE"/>
          </a:p>
        </p:txBody>
      </p:sp>
    </p:spTree>
    <p:extLst>
      <p:ext uri="{BB962C8B-B14F-4D97-AF65-F5344CB8AC3E}">
        <p14:creationId xmlns:p14="http://schemas.microsoft.com/office/powerpoint/2010/main" val="29036632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Kontakt, persönlich">
    <p:spTree>
      <p:nvGrpSpPr>
        <p:cNvPr id="1" name=""/>
        <p:cNvGrpSpPr/>
        <p:nvPr/>
      </p:nvGrpSpPr>
      <p:grpSpPr>
        <a:xfrm>
          <a:off x="0" y="0"/>
          <a:ext cx="0" cy="0"/>
          <a:chOff x="0" y="0"/>
          <a:chExt cx="0" cy="0"/>
        </a:xfrm>
      </p:grpSpPr>
      <p:sp>
        <p:nvSpPr>
          <p:cNvPr id="7" name="Foliennummernplatzhalter 10">
            <a:extLst>
              <a:ext uri="{FF2B5EF4-FFF2-40B4-BE49-F238E27FC236}">
                <a16:creationId xmlns:a16="http://schemas.microsoft.com/office/drawing/2014/main" id="{E1C4CD83-7EDE-E3A3-6552-3372F7084F34}"/>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grpSp>
        <p:nvGrpSpPr>
          <p:cNvPr id="3" name="Gruppieren 2">
            <a:extLst>
              <a:ext uri="{FF2B5EF4-FFF2-40B4-BE49-F238E27FC236}">
                <a16:creationId xmlns:a16="http://schemas.microsoft.com/office/drawing/2014/main" id="{80491F65-735D-3BA2-3B45-A5803C39FBC9}"/>
              </a:ext>
            </a:extLst>
          </p:cNvPr>
          <p:cNvGrpSpPr/>
          <p:nvPr userDrawn="1"/>
        </p:nvGrpSpPr>
        <p:grpSpPr>
          <a:xfrm>
            <a:off x="1" y="-10935056"/>
            <a:ext cx="9269451" cy="32400000"/>
            <a:chOff x="1" y="-10935056"/>
            <a:chExt cx="9269451" cy="32400000"/>
          </a:xfrm>
        </p:grpSpPr>
        <p:sp>
          <p:nvSpPr>
            <p:cNvPr id="25" name="Rechteck 24">
              <a:extLst>
                <a:ext uri="{FF2B5EF4-FFF2-40B4-BE49-F238E27FC236}">
                  <a16:creationId xmlns:a16="http://schemas.microsoft.com/office/drawing/2014/main" id="{0181AC37-9972-DEB3-A8AE-8AA0FA76DDE8}"/>
                </a:ext>
              </a:extLst>
            </p:cNvPr>
            <p:cNvSpPr/>
            <p:nvPr userDrawn="1"/>
          </p:nvSpPr>
          <p:spPr>
            <a:xfrm>
              <a:off x="1" y="-98854"/>
              <a:ext cx="8539988" cy="10639109"/>
            </a:xfrm>
            <a:prstGeom prst="rect">
              <a:avLst/>
            </a:prstGeom>
            <a:solidFill>
              <a:srgbClr val="0098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18"/>
            </a:p>
          </p:txBody>
        </p:sp>
        <p:sp>
          <p:nvSpPr>
            <p:cNvPr id="26" name="Ellipse 25">
              <a:extLst>
                <a:ext uri="{FF2B5EF4-FFF2-40B4-BE49-F238E27FC236}">
                  <a16:creationId xmlns:a16="http://schemas.microsoft.com/office/drawing/2014/main" id="{BE84312B-FFA0-7C51-2CC0-CC6ABA348254}"/>
                </a:ext>
              </a:extLst>
            </p:cNvPr>
            <p:cNvSpPr/>
            <p:nvPr userDrawn="1"/>
          </p:nvSpPr>
          <p:spPr>
            <a:xfrm rot="5520000">
              <a:off x="-8550548" y="3644944"/>
              <a:ext cx="32400000" cy="3240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18">
                <a:solidFill>
                  <a:schemeClr val="bg1"/>
                </a:solidFill>
              </a:endParaRPr>
            </a:p>
          </p:txBody>
        </p:sp>
      </p:grpSp>
      <p:pic>
        <p:nvPicPr>
          <p:cNvPr id="11" name="Grafik 10">
            <a:extLst>
              <a:ext uri="{FF2B5EF4-FFF2-40B4-BE49-F238E27FC236}">
                <a16:creationId xmlns:a16="http://schemas.microsoft.com/office/drawing/2014/main" id="{F945AD32-459D-8885-7459-2AA3D048D4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10116" y="8697365"/>
            <a:ext cx="1912261" cy="1009248"/>
          </a:xfrm>
          <a:prstGeom prst="rect">
            <a:avLst/>
          </a:prstGeom>
        </p:spPr>
      </p:pic>
      <p:sp>
        <p:nvSpPr>
          <p:cNvPr id="30" name="Bildplatzhalter 5">
            <a:extLst>
              <a:ext uri="{FF2B5EF4-FFF2-40B4-BE49-F238E27FC236}">
                <a16:creationId xmlns:a16="http://schemas.microsoft.com/office/drawing/2014/main" id="{01E18474-1757-3E66-2EB0-8A01167B8407}"/>
              </a:ext>
            </a:extLst>
          </p:cNvPr>
          <p:cNvSpPr>
            <a:spLocks noGrp="1"/>
          </p:cNvSpPr>
          <p:nvPr>
            <p:ph type="pic" sz="quarter" idx="10"/>
          </p:nvPr>
        </p:nvSpPr>
        <p:spPr>
          <a:xfrm>
            <a:off x="6085861" y="1347541"/>
            <a:ext cx="3653200" cy="3670907"/>
          </a:xfrm>
          <a:prstGeom prst="ellipse">
            <a:avLst/>
          </a:prstGeom>
        </p:spPr>
        <p:txBody>
          <a:bodyPr/>
          <a:lstStyle/>
          <a:p>
            <a:r>
              <a:rPr lang="de-DE"/>
              <a:t>Bild durch Klicken auf Symbol hinzufügen</a:t>
            </a:r>
          </a:p>
        </p:txBody>
      </p:sp>
      <p:sp>
        <p:nvSpPr>
          <p:cNvPr id="5" name="Textplatzhalter 7">
            <a:extLst>
              <a:ext uri="{FF2B5EF4-FFF2-40B4-BE49-F238E27FC236}">
                <a16:creationId xmlns:a16="http://schemas.microsoft.com/office/drawing/2014/main" id="{0BACA327-1F37-1D2D-4C97-0DBC90734C16}"/>
              </a:ext>
            </a:extLst>
          </p:cNvPr>
          <p:cNvSpPr>
            <a:spLocks noGrp="1"/>
          </p:cNvSpPr>
          <p:nvPr>
            <p:ph type="body" sz="quarter" idx="13" hasCustomPrompt="1"/>
          </p:nvPr>
        </p:nvSpPr>
        <p:spPr>
          <a:xfrm>
            <a:off x="1224546" y="1353769"/>
            <a:ext cx="4705607" cy="3912907"/>
          </a:xfrm>
        </p:spPr>
        <p:txBody>
          <a:bodyPr/>
          <a:lstStyle>
            <a:lvl1pPr marL="0" indent="0">
              <a:buNone/>
              <a:defRPr lang="de-DE" sz="4801" kern="1200" dirty="0" smtClean="0">
                <a:solidFill>
                  <a:schemeClr val="bg1"/>
                </a:solidFill>
                <a:latin typeface="Threespin-CondDemibold" panose="020B0706030101010102" pitchFamily="34" charset="0"/>
                <a:ea typeface="+mj-ea"/>
                <a:cs typeface="+mj-cs"/>
              </a:defRPr>
            </a:lvl1pPr>
          </a:lstStyle>
          <a:p>
            <a:pPr lvl="0"/>
            <a:r>
              <a:rPr lang="de-DE"/>
              <a:t>Want </a:t>
            </a:r>
            <a:r>
              <a:rPr lang="de-DE" err="1"/>
              <a:t>to</a:t>
            </a:r>
            <a:r>
              <a:rPr lang="de-DE"/>
              <a:t> </a:t>
            </a:r>
            <a:r>
              <a:rPr lang="de-DE" err="1"/>
              <a:t>digitize</a:t>
            </a:r>
            <a:r>
              <a:rPr lang="de-DE"/>
              <a:t> </a:t>
            </a:r>
            <a:r>
              <a:rPr lang="de-DE" err="1"/>
              <a:t>practical</a:t>
            </a:r>
            <a:r>
              <a:rPr lang="de-DE"/>
              <a:t> </a:t>
            </a:r>
            <a:r>
              <a:rPr lang="de-DE" err="1"/>
              <a:t>training</a:t>
            </a:r>
            <a:r>
              <a:rPr lang="de-DE"/>
              <a:t>?</a:t>
            </a:r>
          </a:p>
        </p:txBody>
      </p:sp>
      <p:sp>
        <p:nvSpPr>
          <p:cNvPr id="6" name="Textplatzhalter 9">
            <a:extLst>
              <a:ext uri="{FF2B5EF4-FFF2-40B4-BE49-F238E27FC236}">
                <a16:creationId xmlns:a16="http://schemas.microsoft.com/office/drawing/2014/main" id="{ACD0A812-9E09-2908-F107-C4DB2C4E5436}"/>
              </a:ext>
            </a:extLst>
          </p:cNvPr>
          <p:cNvSpPr>
            <a:spLocks noGrp="1"/>
          </p:cNvSpPr>
          <p:nvPr>
            <p:ph type="body" sz="quarter" idx="14" hasCustomPrompt="1"/>
          </p:nvPr>
        </p:nvSpPr>
        <p:spPr>
          <a:xfrm>
            <a:off x="10406655" y="1352038"/>
            <a:ext cx="7630520" cy="4344012"/>
          </a:xfrm>
        </p:spPr>
        <p:txBody>
          <a:bodyPr/>
          <a:lstStyle>
            <a:lvl1pPr marL="0" indent="0">
              <a:buNone/>
              <a:defRPr lang="de-DE" dirty="0" smtClean="0">
                <a:latin typeface="+mn-lt"/>
              </a:defRPr>
            </a:lvl1pPr>
          </a:lstStyle>
          <a:p>
            <a:pPr marL="0" indent="0">
              <a:buFont typeface="Arial"/>
              <a:buNone/>
            </a:pPr>
            <a:r>
              <a:rPr lang="en-US" sz="4800">
                <a:latin typeface="+mj-lt"/>
              </a:rPr>
              <a:t>Are you interested?</a:t>
            </a:r>
          </a:p>
          <a:p>
            <a:pPr lvl="0"/>
            <a:endParaRPr lang="en-US"/>
          </a:p>
          <a:p>
            <a:pPr lvl="0"/>
            <a:r>
              <a:rPr lang="en-US"/>
              <a:t>We help you to introduce VR &amp; AR easily and scale it fast. </a:t>
            </a:r>
            <a:br>
              <a:rPr lang="en-US"/>
            </a:br>
            <a:r>
              <a:rPr lang="en-US"/>
              <a:t>Make your training more effective, safer and cheaper.</a:t>
            </a:r>
          </a:p>
          <a:p>
            <a:pPr lvl="0"/>
            <a:endParaRPr lang="en-US"/>
          </a:p>
          <a:p>
            <a:pPr lvl="0"/>
            <a:r>
              <a:rPr lang="en-US"/>
              <a:t>Let‘s talk!</a:t>
            </a:r>
          </a:p>
          <a:p>
            <a:pPr lvl="0"/>
            <a:endParaRPr lang="de-DE"/>
          </a:p>
        </p:txBody>
      </p:sp>
      <p:sp>
        <p:nvSpPr>
          <p:cNvPr id="8" name="Textplatzhalter 3">
            <a:extLst>
              <a:ext uri="{FF2B5EF4-FFF2-40B4-BE49-F238E27FC236}">
                <a16:creationId xmlns:a16="http://schemas.microsoft.com/office/drawing/2014/main" id="{3CAD1BBD-5496-1E3E-B0EB-F3075A0043F7}"/>
              </a:ext>
            </a:extLst>
          </p:cNvPr>
          <p:cNvSpPr>
            <a:spLocks noGrp="1"/>
          </p:cNvSpPr>
          <p:nvPr>
            <p:ph type="body" sz="quarter" idx="12" hasCustomPrompt="1"/>
          </p:nvPr>
        </p:nvSpPr>
        <p:spPr>
          <a:xfrm>
            <a:off x="11813761" y="7667089"/>
            <a:ext cx="5205413" cy="590550"/>
          </a:xfrm>
        </p:spPr>
        <p:txBody>
          <a:bodyPr/>
          <a:lstStyle>
            <a:lvl1pPr marL="0" indent="0">
              <a:buNone/>
              <a:defRPr lang="de-DE" sz="2800" kern="1200" dirty="0" smtClean="0">
                <a:solidFill>
                  <a:schemeClr val="accent1"/>
                </a:solidFill>
                <a:latin typeface="Threespin-CondDemibold" panose="020B0706030101010102" pitchFamily="34" charset="0"/>
                <a:ea typeface="+mn-ea"/>
                <a:cs typeface="+mn-cs"/>
              </a:defRPr>
            </a:lvl1pPr>
          </a:lstStyle>
          <a:p>
            <a:pPr algn="l"/>
            <a:r>
              <a:rPr lang="de-DE" sz="2800">
                <a:solidFill>
                  <a:schemeClr val="accent1"/>
                </a:solidFill>
                <a:latin typeface="+mj-lt"/>
              </a:rPr>
              <a:t>sales@3spin.com</a:t>
            </a:r>
          </a:p>
        </p:txBody>
      </p:sp>
      <p:sp>
        <p:nvSpPr>
          <p:cNvPr id="9" name="Textplatzhalter 3">
            <a:extLst>
              <a:ext uri="{FF2B5EF4-FFF2-40B4-BE49-F238E27FC236}">
                <a16:creationId xmlns:a16="http://schemas.microsoft.com/office/drawing/2014/main" id="{D274C2A8-F383-ED85-5E19-69F0D14EB58D}"/>
              </a:ext>
            </a:extLst>
          </p:cNvPr>
          <p:cNvSpPr>
            <a:spLocks noGrp="1"/>
          </p:cNvSpPr>
          <p:nvPr>
            <p:ph type="body" sz="quarter" idx="11" hasCustomPrompt="1"/>
          </p:nvPr>
        </p:nvSpPr>
        <p:spPr>
          <a:xfrm>
            <a:off x="11813761" y="6154482"/>
            <a:ext cx="5205413" cy="590550"/>
          </a:xfrm>
        </p:spPr>
        <p:txBody>
          <a:bodyPr/>
          <a:lstStyle>
            <a:lvl1pPr marL="0" indent="0">
              <a:buFont typeface="Arial" panose="020B0604020202020204" pitchFamily="34" charset="0"/>
              <a:buNone/>
              <a:defRPr lang="de-DE" sz="2800" kern="1200" dirty="0" smtClean="0">
                <a:solidFill>
                  <a:schemeClr val="accent1"/>
                </a:solidFill>
                <a:latin typeface="Threespin-CondDemibold" panose="020B0706030101010102" pitchFamily="34" charset="0"/>
                <a:ea typeface="+mn-ea"/>
                <a:cs typeface="+mn-cs"/>
              </a:defRPr>
            </a:lvl1pPr>
          </a:lstStyle>
          <a:p>
            <a:pPr marL="457200" marR="0" lvl="0" indent="-457200" algn="l" defTabSz="702198" rtl="0" eaLnBrk="1" fontAlgn="auto" latinLnBrk="0" hangingPunct="1">
              <a:lnSpc>
                <a:spcPct val="100000"/>
              </a:lnSpc>
              <a:spcBef>
                <a:spcPct val="20000"/>
              </a:spcBef>
              <a:spcAft>
                <a:spcPts val="0"/>
              </a:spcAft>
              <a:buClrTx/>
              <a:buSzTx/>
              <a:tabLst/>
              <a:defRPr/>
            </a:pPr>
            <a:r>
              <a:rPr lang="de-DE" sz="2800">
                <a:solidFill>
                  <a:schemeClr val="accent1"/>
                </a:solidFill>
                <a:latin typeface="Threespin-CondDemibold" panose="020B0706030101010102" pitchFamily="34" charset="0"/>
              </a:rPr>
              <a:t>+49-6151-870101-0</a:t>
            </a:r>
          </a:p>
        </p:txBody>
      </p:sp>
      <p:sp>
        <p:nvSpPr>
          <p:cNvPr id="10" name="Ellipse 9">
            <a:extLst>
              <a:ext uri="{FF2B5EF4-FFF2-40B4-BE49-F238E27FC236}">
                <a16:creationId xmlns:a16="http://schemas.microsoft.com/office/drawing/2014/main" id="{C683F015-6D91-896E-FD34-11E20DCCA121}"/>
              </a:ext>
            </a:extLst>
          </p:cNvPr>
          <p:cNvSpPr/>
          <p:nvPr userDrawn="1"/>
        </p:nvSpPr>
        <p:spPr>
          <a:xfrm>
            <a:off x="10606511" y="5917195"/>
            <a:ext cx="1015873" cy="1015873"/>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110CAF66-F2C5-31FA-856C-158A66C17DA4}"/>
              </a:ext>
            </a:extLst>
          </p:cNvPr>
          <p:cNvSpPr txBox="1"/>
          <p:nvPr userDrawn="1"/>
        </p:nvSpPr>
        <p:spPr>
          <a:xfrm>
            <a:off x="11873650" y="5847070"/>
            <a:ext cx="3097521" cy="338554"/>
          </a:xfrm>
          <a:prstGeom prst="rect">
            <a:avLst/>
          </a:prstGeom>
          <a:noFill/>
        </p:spPr>
        <p:txBody>
          <a:bodyPr wrap="square">
            <a:spAutoFit/>
          </a:bodyPr>
          <a:lstStyle/>
          <a:p>
            <a:pPr algn="l"/>
            <a:r>
              <a:rPr lang="de-DE" sz="1600">
                <a:solidFill>
                  <a:schemeClr val="tx1"/>
                </a:solidFill>
                <a:latin typeface="Threespin-CondDemibold"/>
                <a:cs typeface="Threespin-CondDemibold"/>
              </a:rPr>
              <a:t>Phone</a:t>
            </a:r>
          </a:p>
        </p:txBody>
      </p:sp>
      <p:sp>
        <p:nvSpPr>
          <p:cNvPr id="13" name="Textfeld 12">
            <a:extLst>
              <a:ext uri="{FF2B5EF4-FFF2-40B4-BE49-F238E27FC236}">
                <a16:creationId xmlns:a16="http://schemas.microsoft.com/office/drawing/2014/main" id="{E2C4398D-4ABF-315C-A974-E8250296DD2C}"/>
              </a:ext>
            </a:extLst>
          </p:cNvPr>
          <p:cNvSpPr txBox="1"/>
          <p:nvPr userDrawn="1"/>
        </p:nvSpPr>
        <p:spPr>
          <a:xfrm>
            <a:off x="11873650" y="7366375"/>
            <a:ext cx="3097521" cy="338554"/>
          </a:xfrm>
          <a:prstGeom prst="rect">
            <a:avLst/>
          </a:prstGeom>
          <a:noFill/>
        </p:spPr>
        <p:txBody>
          <a:bodyPr wrap="square">
            <a:spAutoFit/>
          </a:bodyPr>
          <a:lstStyle/>
          <a:p>
            <a:pPr algn="l"/>
            <a:r>
              <a:rPr lang="de-DE" sz="1600">
                <a:solidFill>
                  <a:schemeClr val="tx1"/>
                </a:solidFill>
                <a:latin typeface="Threespin-CondDemibold"/>
                <a:cs typeface="Threespin-CondDemibold"/>
              </a:rPr>
              <a:t>E-Mail</a:t>
            </a:r>
          </a:p>
        </p:txBody>
      </p:sp>
      <p:pic>
        <p:nvPicPr>
          <p:cNvPr id="14" name="Grafik 13">
            <a:extLst>
              <a:ext uri="{FF2B5EF4-FFF2-40B4-BE49-F238E27FC236}">
                <a16:creationId xmlns:a16="http://schemas.microsoft.com/office/drawing/2014/main" id="{5942E743-052F-8CD8-E5DB-1CECB6A073A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808774" y="6138340"/>
            <a:ext cx="573583" cy="573583"/>
          </a:xfrm>
          <a:prstGeom prst="rect">
            <a:avLst/>
          </a:prstGeom>
        </p:spPr>
      </p:pic>
      <p:sp>
        <p:nvSpPr>
          <p:cNvPr id="15" name="Ellipse 14">
            <a:extLst>
              <a:ext uri="{FF2B5EF4-FFF2-40B4-BE49-F238E27FC236}">
                <a16:creationId xmlns:a16="http://schemas.microsoft.com/office/drawing/2014/main" id="{F72F9EE6-04E2-67A9-4107-6A87367F59AA}"/>
              </a:ext>
            </a:extLst>
          </p:cNvPr>
          <p:cNvSpPr/>
          <p:nvPr userDrawn="1"/>
        </p:nvSpPr>
        <p:spPr>
          <a:xfrm>
            <a:off x="10638630" y="7347484"/>
            <a:ext cx="1015873" cy="1015873"/>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6" name="Grafik 15">
            <a:extLst>
              <a:ext uri="{FF2B5EF4-FFF2-40B4-BE49-F238E27FC236}">
                <a16:creationId xmlns:a16="http://schemas.microsoft.com/office/drawing/2014/main" id="{5ED29D48-9053-5969-3243-1650528B2C6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858566" y="7567420"/>
            <a:ext cx="576000" cy="576000"/>
          </a:xfrm>
          <a:prstGeom prst="rect">
            <a:avLst/>
          </a:prstGeom>
        </p:spPr>
      </p:pic>
      <p:sp>
        <p:nvSpPr>
          <p:cNvPr id="17" name="Rechteck: abgerundete Ecken 16">
            <a:hlinkClick r:id="rId8"/>
            <a:extLst>
              <a:ext uri="{FF2B5EF4-FFF2-40B4-BE49-F238E27FC236}">
                <a16:creationId xmlns:a16="http://schemas.microsoft.com/office/drawing/2014/main" id="{41030914-5C08-CF05-3533-545E27F08107}"/>
              </a:ext>
            </a:extLst>
          </p:cNvPr>
          <p:cNvSpPr/>
          <p:nvPr userDrawn="1"/>
        </p:nvSpPr>
        <p:spPr>
          <a:xfrm>
            <a:off x="10682678" y="8865858"/>
            <a:ext cx="6336495" cy="677415"/>
          </a:xfrm>
          <a:prstGeom prst="roundRect">
            <a:avLst>
              <a:gd name="adj" fmla="val 5000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de-DE"/>
            </a:defPPr>
            <a:lvl1pPr marL="0" algn="l" defTabSz="701929" rtl="0" eaLnBrk="1" latinLnBrk="0" hangingPunct="1">
              <a:defRPr sz="2699" kern="1200">
                <a:solidFill>
                  <a:schemeClr val="lt1"/>
                </a:solidFill>
                <a:latin typeface="+mn-lt"/>
                <a:ea typeface="+mn-ea"/>
                <a:cs typeface="+mn-cs"/>
              </a:defRPr>
            </a:lvl1pPr>
            <a:lvl2pPr marL="701929" algn="l" defTabSz="701929" rtl="0" eaLnBrk="1" latinLnBrk="0" hangingPunct="1">
              <a:defRPr sz="2699" kern="1200">
                <a:solidFill>
                  <a:schemeClr val="lt1"/>
                </a:solidFill>
                <a:latin typeface="+mn-lt"/>
                <a:ea typeface="+mn-ea"/>
                <a:cs typeface="+mn-cs"/>
              </a:defRPr>
            </a:lvl2pPr>
            <a:lvl3pPr marL="1403856" algn="l" defTabSz="701929" rtl="0" eaLnBrk="1" latinLnBrk="0" hangingPunct="1">
              <a:defRPr sz="2699" kern="1200">
                <a:solidFill>
                  <a:schemeClr val="lt1"/>
                </a:solidFill>
                <a:latin typeface="+mn-lt"/>
                <a:ea typeface="+mn-ea"/>
                <a:cs typeface="+mn-cs"/>
              </a:defRPr>
            </a:lvl3pPr>
            <a:lvl4pPr marL="2105785" algn="l" defTabSz="701929" rtl="0" eaLnBrk="1" latinLnBrk="0" hangingPunct="1">
              <a:defRPr sz="2699" kern="1200">
                <a:solidFill>
                  <a:schemeClr val="lt1"/>
                </a:solidFill>
                <a:latin typeface="+mn-lt"/>
                <a:ea typeface="+mn-ea"/>
                <a:cs typeface="+mn-cs"/>
              </a:defRPr>
            </a:lvl4pPr>
            <a:lvl5pPr marL="2807713" algn="l" defTabSz="701929" rtl="0" eaLnBrk="1" latinLnBrk="0" hangingPunct="1">
              <a:defRPr sz="2699" kern="1200">
                <a:solidFill>
                  <a:schemeClr val="lt1"/>
                </a:solidFill>
                <a:latin typeface="+mn-lt"/>
                <a:ea typeface="+mn-ea"/>
                <a:cs typeface="+mn-cs"/>
              </a:defRPr>
            </a:lvl5pPr>
            <a:lvl6pPr marL="3509642" algn="l" defTabSz="701929" rtl="0" eaLnBrk="1" latinLnBrk="0" hangingPunct="1">
              <a:defRPr sz="2699" kern="1200">
                <a:solidFill>
                  <a:schemeClr val="lt1"/>
                </a:solidFill>
                <a:latin typeface="+mn-lt"/>
                <a:ea typeface="+mn-ea"/>
                <a:cs typeface="+mn-cs"/>
              </a:defRPr>
            </a:lvl6pPr>
            <a:lvl7pPr marL="4211571" algn="l" defTabSz="701929" rtl="0" eaLnBrk="1" latinLnBrk="0" hangingPunct="1">
              <a:defRPr sz="2699" kern="1200">
                <a:solidFill>
                  <a:schemeClr val="lt1"/>
                </a:solidFill>
                <a:latin typeface="+mn-lt"/>
                <a:ea typeface="+mn-ea"/>
                <a:cs typeface="+mn-cs"/>
              </a:defRPr>
            </a:lvl7pPr>
            <a:lvl8pPr marL="4913499" algn="l" defTabSz="701929" rtl="0" eaLnBrk="1" latinLnBrk="0" hangingPunct="1">
              <a:defRPr sz="2699" kern="1200">
                <a:solidFill>
                  <a:schemeClr val="lt1"/>
                </a:solidFill>
                <a:latin typeface="+mn-lt"/>
                <a:ea typeface="+mn-ea"/>
                <a:cs typeface="+mn-cs"/>
              </a:defRPr>
            </a:lvl8pPr>
            <a:lvl9pPr marL="5615427" algn="l" defTabSz="701929" rtl="0" eaLnBrk="1" latinLnBrk="0" hangingPunct="1">
              <a:defRPr sz="2699" kern="1200">
                <a:solidFill>
                  <a:schemeClr val="lt1"/>
                </a:solidFill>
                <a:latin typeface="+mn-lt"/>
                <a:ea typeface="+mn-ea"/>
                <a:cs typeface="+mn-cs"/>
              </a:defRPr>
            </a:lvl9pPr>
          </a:lstStyle>
          <a:p>
            <a:pPr algn="ctr"/>
            <a:r>
              <a:rPr lang="de-DE">
                <a:latin typeface="+mj-lt"/>
              </a:rPr>
              <a:t>www.3spin-learning.com</a:t>
            </a:r>
          </a:p>
        </p:txBody>
      </p:sp>
      <p:pic>
        <p:nvPicPr>
          <p:cNvPr id="18" name="Grafik 17">
            <a:extLst>
              <a:ext uri="{FF2B5EF4-FFF2-40B4-BE49-F238E27FC236}">
                <a16:creationId xmlns:a16="http://schemas.microsoft.com/office/drawing/2014/main" id="{09581126-D19B-5F09-AC66-3036F950B190}"/>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895356" y="8941279"/>
            <a:ext cx="525293" cy="525293"/>
          </a:xfrm>
          <a:prstGeom prst="rect">
            <a:avLst/>
          </a:prstGeom>
        </p:spPr>
      </p:pic>
    </p:spTree>
    <p:extLst>
      <p:ext uri="{BB962C8B-B14F-4D97-AF65-F5344CB8AC3E}">
        <p14:creationId xmlns:p14="http://schemas.microsoft.com/office/powerpoint/2010/main" val="36293373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6" name="Fußzeilenplatzhalter 9">
            <a:extLst>
              <a:ext uri="{FF2B5EF4-FFF2-40B4-BE49-F238E27FC236}">
                <a16:creationId xmlns:a16="http://schemas.microsoft.com/office/drawing/2014/main" id="{3F681B85-16EA-1F88-D0B1-7D636FDA5EA3}"/>
              </a:ext>
            </a:extLst>
          </p:cNvPr>
          <p:cNvSpPr>
            <a:spLocks noGrp="1"/>
          </p:cNvSpPr>
          <p:nvPr>
            <p:ph type="ftr" sz="quarter" idx="3"/>
          </p:nvPr>
        </p:nvSpPr>
        <p:spPr>
          <a:xfrm>
            <a:off x="4850563" y="10006842"/>
            <a:ext cx="8986554" cy="474827"/>
          </a:xfrm>
          <a:prstGeom prst="rect">
            <a:avLst/>
          </a:prstGeom>
        </p:spPr>
        <p:txBody>
          <a:bodyPr vert="horz" lIns="91440" tIns="45720" rIns="91440" bIns="45720" rtlCol="0" anchor="ctr"/>
          <a:lstStyle>
            <a:lvl1pPr algn="ctr">
              <a:defRPr lang="de-DE" sz="1400" kern="1200">
                <a:solidFill>
                  <a:srgbClr val="2F3D3E"/>
                </a:solidFill>
                <a:latin typeface="Threespin-CondLight" panose="020B0506020101010102" pitchFamily="34" charset="0"/>
                <a:ea typeface="+mn-ea"/>
                <a:cs typeface="+mn-cs"/>
              </a:defRPr>
            </a:lvl1pPr>
          </a:lstStyle>
          <a:p>
            <a:endParaRPr lang="de-DE"/>
          </a:p>
        </p:txBody>
      </p:sp>
      <p:sp>
        <p:nvSpPr>
          <p:cNvPr id="7" name="Foliennummernplatzhalter 10">
            <a:extLst>
              <a:ext uri="{FF2B5EF4-FFF2-40B4-BE49-F238E27FC236}">
                <a16:creationId xmlns:a16="http://schemas.microsoft.com/office/drawing/2014/main" id="{83B38DCA-8322-6A92-36D0-6F8C9B72A1D6}"/>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16" name="Textplatzhalter 2">
            <a:extLst>
              <a:ext uri="{FF2B5EF4-FFF2-40B4-BE49-F238E27FC236}">
                <a16:creationId xmlns:a16="http://schemas.microsoft.com/office/drawing/2014/main" id="{7C0D68AC-69C8-0F1B-056C-E40A469794DF}"/>
              </a:ext>
            </a:extLst>
          </p:cNvPr>
          <p:cNvSpPr>
            <a:spLocks noGrp="1"/>
          </p:cNvSpPr>
          <p:nvPr>
            <p:ph idx="1" hasCustomPrompt="1"/>
          </p:nvPr>
        </p:nvSpPr>
        <p:spPr>
          <a:xfrm>
            <a:off x="1070810" y="2555856"/>
            <a:ext cx="1103705" cy="880477"/>
          </a:xfrm>
          <a:prstGeom prst="rect">
            <a:avLst/>
          </a:prstGeom>
        </p:spPr>
        <p:txBody>
          <a:bodyPr vert="horz" lIns="140442" tIns="70221" rIns="140442" bIns="70221" rtlCol="0" anchor="ctr" anchorCtr="0">
            <a:noAutofit/>
          </a:bodyPr>
          <a:lstStyle>
            <a:lvl1pPr marL="0" indent="0" algn="ctr">
              <a:buNone/>
              <a:defRPr sz="2400">
                <a:solidFill>
                  <a:schemeClr val="accent1"/>
                </a:solidFill>
                <a:latin typeface="+mj-lt"/>
              </a:defRPr>
            </a:lvl1pPr>
            <a:lvl2pPr>
              <a:defRPr sz="2400"/>
            </a:lvl2pPr>
            <a:lvl3pPr>
              <a:defRPr sz="2400"/>
            </a:lvl3pPr>
            <a:lvl4pPr>
              <a:defRPr sz="2400"/>
            </a:lvl4pPr>
            <a:lvl5pPr>
              <a:defRPr sz="2400"/>
            </a:lvl5pPr>
          </a:lstStyle>
          <a:p>
            <a:pPr lvl="0"/>
            <a:r>
              <a:rPr lang="de-DE"/>
              <a:t>1.</a:t>
            </a:r>
          </a:p>
        </p:txBody>
      </p:sp>
      <p:sp>
        <p:nvSpPr>
          <p:cNvPr id="10" name="Textplatzhalter 2">
            <a:extLst>
              <a:ext uri="{FF2B5EF4-FFF2-40B4-BE49-F238E27FC236}">
                <a16:creationId xmlns:a16="http://schemas.microsoft.com/office/drawing/2014/main" id="{AD7C3479-9246-6329-12DD-BE0510ADE320}"/>
              </a:ext>
            </a:extLst>
          </p:cNvPr>
          <p:cNvSpPr>
            <a:spLocks noGrp="1"/>
          </p:cNvSpPr>
          <p:nvPr>
            <p:ph idx="11" hasCustomPrompt="1"/>
          </p:nvPr>
        </p:nvSpPr>
        <p:spPr>
          <a:xfrm>
            <a:off x="2174515" y="2555855"/>
            <a:ext cx="5542375" cy="880477"/>
          </a:xfrm>
          <a:prstGeom prst="rect">
            <a:avLst/>
          </a:prstGeom>
        </p:spPr>
        <p:txBody>
          <a:bodyPr vert="horz" lIns="140442" tIns="70221" rIns="140442" bIns="70221" rtlCol="0" anchor="ctr" anchorCtr="0">
            <a:noAutofit/>
          </a:bodyPr>
          <a:lstStyle>
            <a:lvl1pPr marL="0" indent="0" algn="l">
              <a:buNone/>
              <a:defRPr sz="2400">
                <a:latin typeface="+mn-lt"/>
              </a:defRPr>
            </a:lvl1pPr>
            <a:lvl2pPr>
              <a:defRPr sz="2400"/>
            </a:lvl2pPr>
            <a:lvl3pPr>
              <a:defRPr sz="2400"/>
            </a:lvl3pPr>
            <a:lvl4pPr>
              <a:defRPr sz="2400"/>
            </a:lvl4pPr>
            <a:lvl5pPr>
              <a:defRPr sz="2400"/>
            </a:lvl5pPr>
          </a:lstStyle>
          <a:p>
            <a:pPr lvl="0"/>
            <a:r>
              <a:rPr lang="de-DE"/>
              <a:t>Kapitel</a:t>
            </a:r>
          </a:p>
        </p:txBody>
      </p:sp>
      <p:sp>
        <p:nvSpPr>
          <p:cNvPr id="11" name="Textplatzhalter 2">
            <a:extLst>
              <a:ext uri="{FF2B5EF4-FFF2-40B4-BE49-F238E27FC236}">
                <a16:creationId xmlns:a16="http://schemas.microsoft.com/office/drawing/2014/main" id="{B724E45D-BA0E-1547-972C-0079A7F746DB}"/>
              </a:ext>
            </a:extLst>
          </p:cNvPr>
          <p:cNvSpPr>
            <a:spLocks noGrp="1"/>
          </p:cNvSpPr>
          <p:nvPr>
            <p:ph idx="12" hasCustomPrompt="1"/>
          </p:nvPr>
        </p:nvSpPr>
        <p:spPr>
          <a:xfrm>
            <a:off x="7716890" y="2555856"/>
            <a:ext cx="1445826" cy="880477"/>
          </a:xfrm>
          <a:prstGeom prst="rect">
            <a:avLst/>
          </a:prstGeom>
        </p:spPr>
        <p:txBody>
          <a:bodyPr vert="horz" lIns="140442" tIns="70221" rIns="140442" bIns="70221" rtlCol="0" anchor="ctr" anchorCtr="0">
            <a:noAutofit/>
          </a:bodyPr>
          <a:lstStyle>
            <a:lvl1pPr marL="0" indent="0" algn="l">
              <a:buNone/>
              <a:defRPr sz="2400" b="1"/>
            </a:lvl1pPr>
            <a:lvl2pPr>
              <a:defRPr sz="2400"/>
            </a:lvl2pPr>
            <a:lvl3pPr>
              <a:defRPr sz="2400"/>
            </a:lvl3pPr>
            <a:lvl4pPr>
              <a:defRPr sz="2400"/>
            </a:lvl4pPr>
            <a:lvl5pPr>
              <a:defRPr sz="2400"/>
            </a:lvl5pPr>
          </a:lstStyle>
          <a:p>
            <a:pPr lvl="0"/>
            <a:r>
              <a:rPr lang="de-DE"/>
              <a:t>01</a:t>
            </a:r>
          </a:p>
        </p:txBody>
      </p:sp>
      <p:sp>
        <p:nvSpPr>
          <p:cNvPr id="12" name="Textplatzhalter 2">
            <a:extLst>
              <a:ext uri="{FF2B5EF4-FFF2-40B4-BE49-F238E27FC236}">
                <a16:creationId xmlns:a16="http://schemas.microsoft.com/office/drawing/2014/main" id="{CA1856E3-3CBD-B5C6-865A-88BCA85634BE}"/>
              </a:ext>
            </a:extLst>
          </p:cNvPr>
          <p:cNvSpPr>
            <a:spLocks noGrp="1"/>
          </p:cNvSpPr>
          <p:nvPr>
            <p:ph idx="13" hasCustomPrompt="1"/>
          </p:nvPr>
        </p:nvSpPr>
        <p:spPr>
          <a:xfrm>
            <a:off x="2174516" y="3328177"/>
            <a:ext cx="5542374" cy="880477"/>
          </a:xfrm>
          <a:prstGeom prst="rect">
            <a:avLst/>
          </a:prstGeom>
        </p:spPr>
        <p:txBody>
          <a:bodyPr vert="horz" lIns="140442" tIns="70221" rIns="140442" bIns="70221" rtlCol="0" anchor="t" anchorCtr="0">
            <a:noAutofit/>
          </a:bodyPr>
          <a:lstStyle>
            <a:lvl1pPr marL="0" indent="0" algn="l">
              <a:buNone/>
              <a:defRPr sz="2400">
                <a:solidFill>
                  <a:schemeClr val="accent4"/>
                </a:solidFill>
                <a:latin typeface="+mn-lt"/>
              </a:defRPr>
            </a:lvl1pPr>
            <a:lvl2pPr>
              <a:defRPr sz="2400"/>
            </a:lvl2pPr>
            <a:lvl3pPr>
              <a:defRPr sz="2400"/>
            </a:lvl3pPr>
            <a:lvl4pPr>
              <a:defRPr sz="2400"/>
            </a:lvl4pPr>
            <a:lvl5pPr>
              <a:defRPr sz="2400"/>
            </a:lvl5pPr>
          </a:lstStyle>
          <a:p>
            <a:pPr lvl="0"/>
            <a:r>
              <a:rPr lang="de-DE"/>
              <a:t>Untertitel</a:t>
            </a:r>
          </a:p>
        </p:txBody>
      </p:sp>
      <p:sp>
        <p:nvSpPr>
          <p:cNvPr id="59" name="Textplatzhalter 2">
            <a:extLst>
              <a:ext uri="{FF2B5EF4-FFF2-40B4-BE49-F238E27FC236}">
                <a16:creationId xmlns:a16="http://schemas.microsoft.com/office/drawing/2014/main" id="{5B6F52BE-3658-9F4F-757C-21253DDDF24E}"/>
              </a:ext>
            </a:extLst>
          </p:cNvPr>
          <p:cNvSpPr>
            <a:spLocks noGrp="1"/>
          </p:cNvSpPr>
          <p:nvPr>
            <p:ph idx="14" hasCustomPrompt="1"/>
          </p:nvPr>
        </p:nvSpPr>
        <p:spPr>
          <a:xfrm>
            <a:off x="1070811" y="4242389"/>
            <a:ext cx="1103705" cy="880477"/>
          </a:xfrm>
          <a:prstGeom prst="rect">
            <a:avLst/>
          </a:prstGeom>
        </p:spPr>
        <p:txBody>
          <a:bodyPr vert="horz" lIns="140442" tIns="70221" rIns="140442" bIns="70221" rtlCol="0" anchor="ctr" anchorCtr="0">
            <a:noAutofit/>
          </a:bodyPr>
          <a:lstStyle>
            <a:lvl1pPr marL="0" indent="0" algn="ctr">
              <a:buNone/>
              <a:defRPr sz="2400">
                <a:solidFill>
                  <a:schemeClr val="accent1"/>
                </a:solidFill>
                <a:latin typeface="+mj-lt"/>
              </a:defRPr>
            </a:lvl1pPr>
            <a:lvl2pPr>
              <a:defRPr sz="2400"/>
            </a:lvl2pPr>
            <a:lvl3pPr>
              <a:defRPr sz="2400"/>
            </a:lvl3pPr>
            <a:lvl4pPr>
              <a:defRPr sz="2400"/>
            </a:lvl4pPr>
            <a:lvl5pPr>
              <a:defRPr sz="2400"/>
            </a:lvl5pPr>
          </a:lstStyle>
          <a:p>
            <a:pPr lvl="0"/>
            <a:r>
              <a:rPr lang="de-DE"/>
              <a:t>2.</a:t>
            </a:r>
          </a:p>
        </p:txBody>
      </p:sp>
      <p:sp>
        <p:nvSpPr>
          <p:cNvPr id="60" name="Textplatzhalter 2">
            <a:extLst>
              <a:ext uri="{FF2B5EF4-FFF2-40B4-BE49-F238E27FC236}">
                <a16:creationId xmlns:a16="http://schemas.microsoft.com/office/drawing/2014/main" id="{B3A55755-8F32-8CB0-504E-8774D00BED10}"/>
              </a:ext>
            </a:extLst>
          </p:cNvPr>
          <p:cNvSpPr>
            <a:spLocks noGrp="1"/>
          </p:cNvSpPr>
          <p:nvPr>
            <p:ph idx="15" hasCustomPrompt="1"/>
          </p:nvPr>
        </p:nvSpPr>
        <p:spPr>
          <a:xfrm>
            <a:off x="2174516" y="4242388"/>
            <a:ext cx="5542375" cy="880477"/>
          </a:xfrm>
          <a:prstGeom prst="rect">
            <a:avLst/>
          </a:prstGeom>
        </p:spPr>
        <p:txBody>
          <a:bodyPr vert="horz" lIns="140442" tIns="70221" rIns="140442" bIns="70221" rtlCol="0" anchor="ctr" anchorCtr="0">
            <a:noAutofit/>
          </a:bodyPr>
          <a:lstStyle>
            <a:lvl1pPr marL="0" indent="0" algn="l">
              <a:buNone/>
              <a:defRPr sz="2400">
                <a:latin typeface="+mn-lt"/>
              </a:defRPr>
            </a:lvl1pPr>
            <a:lvl2pPr>
              <a:defRPr sz="2400"/>
            </a:lvl2pPr>
            <a:lvl3pPr>
              <a:defRPr sz="2400"/>
            </a:lvl3pPr>
            <a:lvl4pPr>
              <a:defRPr sz="2400"/>
            </a:lvl4pPr>
            <a:lvl5pPr>
              <a:defRPr sz="2400"/>
            </a:lvl5pPr>
          </a:lstStyle>
          <a:p>
            <a:pPr lvl="0"/>
            <a:r>
              <a:rPr lang="de-DE"/>
              <a:t>Kapitel</a:t>
            </a:r>
          </a:p>
        </p:txBody>
      </p:sp>
      <p:sp>
        <p:nvSpPr>
          <p:cNvPr id="61" name="Textplatzhalter 2">
            <a:extLst>
              <a:ext uri="{FF2B5EF4-FFF2-40B4-BE49-F238E27FC236}">
                <a16:creationId xmlns:a16="http://schemas.microsoft.com/office/drawing/2014/main" id="{F0533F9A-A638-ED8A-CF76-EFDC7696AD60}"/>
              </a:ext>
            </a:extLst>
          </p:cNvPr>
          <p:cNvSpPr>
            <a:spLocks noGrp="1"/>
          </p:cNvSpPr>
          <p:nvPr>
            <p:ph idx="16" hasCustomPrompt="1"/>
          </p:nvPr>
        </p:nvSpPr>
        <p:spPr>
          <a:xfrm>
            <a:off x="7716891" y="4242389"/>
            <a:ext cx="1445826" cy="880477"/>
          </a:xfrm>
          <a:prstGeom prst="rect">
            <a:avLst/>
          </a:prstGeom>
        </p:spPr>
        <p:txBody>
          <a:bodyPr vert="horz" lIns="140442" tIns="70221" rIns="140442" bIns="70221" rtlCol="0" anchor="ctr" anchorCtr="0">
            <a:noAutofit/>
          </a:bodyPr>
          <a:lstStyle>
            <a:lvl1pPr marL="0" indent="0" algn="l">
              <a:buNone/>
              <a:defRPr sz="2400" b="1"/>
            </a:lvl1pPr>
            <a:lvl2pPr>
              <a:defRPr sz="2400"/>
            </a:lvl2pPr>
            <a:lvl3pPr>
              <a:defRPr sz="2400"/>
            </a:lvl3pPr>
            <a:lvl4pPr>
              <a:defRPr sz="2400"/>
            </a:lvl4pPr>
            <a:lvl5pPr>
              <a:defRPr sz="2400"/>
            </a:lvl5pPr>
          </a:lstStyle>
          <a:p>
            <a:pPr lvl="0"/>
            <a:r>
              <a:rPr lang="de-DE"/>
              <a:t>01</a:t>
            </a:r>
          </a:p>
        </p:txBody>
      </p:sp>
      <p:sp>
        <p:nvSpPr>
          <p:cNvPr id="62" name="Textplatzhalter 2">
            <a:extLst>
              <a:ext uri="{FF2B5EF4-FFF2-40B4-BE49-F238E27FC236}">
                <a16:creationId xmlns:a16="http://schemas.microsoft.com/office/drawing/2014/main" id="{9EEA2076-BFD9-6BCC-4500-B821661C3D51}"/>
              </a:ext>
            </a:extLst>
          </p:cNvPr>
          <p:cNvSpPr>
            <a:spLocks noGrp="1"/>
          </p:cNvSpPr>
          <p:nvPr>
            <p:ph idx="17" hasCustomPrompt="1"/>
          </p:nvPr>
        </p:nvSpPr>
        <p:spPr>
          <a:xfrm>
            <a:off x="2174517" y="5014710"/>
            <a:ext cx="5542374" cy="880477"/>
          </a:xfrm>
          <a:prstGeom prst="rect">
            <a:avLst/>
          </a:prstGeom>
        </p:spPr>
        <p:txBody>
          <a:bodyPr vert="horz" lIns="140442" tIns="70221" rIns="140442" bIns="70221" rtlCol="0" anchor="t" anchorCtr="0">
            <a:noAutofit/>
          </a:bodyPr>
          <a:lstStyle>
            <a:lvl1pPr marL="0" indent="0" algn="l">
              <a:buNone/>
              <a:defRPr lang="de-DE" sz="2400" kern="1200" dirty="0">
                <a:solidFill>
                  <a:schemeClr val="accent4"/>
                </a:solidFill>
                <a:latin typeface="+mn-lt"/>
                <a:ea typeface="+mn-ea"/>
                <a:cs typeface="+mn-cs"/>
              </a:defRPr>
            </a:lvl1pPr>
            <a:lvl2pPr>
              <a:defRPr sz="2400"/>
            </a:lvl2pPr>
            <a:lvl3pPr>
              <a:defRPr sz="2400"/>
            </a:lvl3pPr>
            <a:lvl4pPr>
              <a:defRPr sz="2400"/>
            </a:lvl4pPr>
            <a:lvl5pPr>
              <a:defRPr sz="2400"/>
            </a:lvl5pPr>
          </a:lstStyle>
          <a:p>
            <a:pPr lvl="0"/>
            <a:r>
              <a:rPr lang="de-DE"/>
              <a:t>Untertitel</a:t>
            </a:r>
          </a:p>
        </p:txBody>
      </p:sp>
      <p:sp>
        <p:nvSpPr>
          <p:cNvPr id="63" name="Textplatzhalter 2">
            <a:extLst>
              <a:ext uri="{FF2B5EF4-FFF2-40B4-BE49-F238E27FC236}">
                <a16:creationId xmlns:a16="http://schemas.microsoft.com/office/drawing/2014/main" id="{F821F960-7270-D7B3-5BA7-887AEDAF4123}"/>
              </a:ext>
            </a:extLst>
          </p:cNvPr>
          <p:cNvSpPr>
            <a:spLocks noGrp="1"/>
          </p:cNvSpPr>
          <p:nvPr>
            <p:ph idx="18" hasCustomPrompt="1"/>
          </p:nvPr>
        </p:nvSpPr>
        <p:spPr>
          <a:xfrm>
            <a:off x="1070809" y="5916777"/>
            <a:ext cx="1103705" cy="880477"/>
          </a:xfrm>
          <a:prstGeom prst="rect">
            <a:avLst/>
          </a:prstGeom>
        </p:spPr>
        <p:txBody>
          <a:bodyPr vert="horz" lIns="140442" tIns="70221" rIns="140442" bIns="70221" rtlCol="0" anchor="ctr" anchorCtr="0">
            <a:noAutofit/>
          </a:bodyPr>
          <a:lstStyle>
            <a:lvl1pPr marL="0" indent="0" algn="ctr">
              <a:buNone/>
              <a:defRPr sz="2400">
                <a:solidFill>
                  <a:schemeClr val="accent1"/>
                </a:solidFill>
                <a:latin typeface="+mj-lt"/>
              </a:defRPr>
            </a:lvl1pPr>
            <a:lvl2pPr>
              <a:defRPr sz="2400"/>
            </a:lvl2pPr>
            <a:lvl3pPr>
              <a:defRPr sz="2400"/>
            </a:lvl3pPr>
            <a:lvl4pPr>
              <a:defRPr sz="2400"/>
            </a:lvl4pPr>
            <a:lvl5pPr>
              <a:defRPr sz="2400"/>
            </a:lvl5pPr>
          </a:lstStyle>
          <a:p>
            <a:pPr lvl="0"/>
            <a:r>
              <a:rPr lang="de-DE"/>
              <a:t>3.</a:t>
            </a:r>
          </a:p>
        </p:txBody>
      </p:sp>
      <p:sp>
        <p:nvSpPr>
          <p:cNvPr id="64" name="Textplatzhalter 2">
            <a:extLst>
              <a:ext uri="{FF2B5EF4-FFF2-40B4-BE49-F238E27FC236}">
                <a16:creationId xmlns:a16="http://schemas.microsoft.com/office/drawing/2014/main" id="{3096DE8E-C86B-FCA1-2AD6-942B16CF05E1}"/>
              </a:ext>
            </a:extLst>
          </p:cNvPr>
          <p:cNvSpPr>
            <a:spLocks noGrp="1"/>
          </p:cNvSpPr>
          <p:nvPr>
            <p:ph idx="19" hasCustomPrompt="1"/>
          </p:nvPr>
        </p:nvSpPr>
        <p:spPr>
          <a:xfrm>
            <a:off x="2174514" y="5916776"/>
            <a:ext cx="5542375" cy="880477"/>
          </a:xfrm>
          <a:prstGeom prst="rect">
            <a:avLst/>
          </a:prstGeom>
        </p:spPr>
        <p:txBody>
          <a:bodyPr vert="horz" lIns="140442" tIns="70221" rIns="140442" bIns="70221" rtlCol="0" anchor="ctr" anchorCtr="0">
            <a:noAutofit/>
          </a:bodyPr>
          <a:lstStyle>
            <a:lvl1pPr marL="0" indent="0" algn="l">
              <a:buNone/>
              <a:defRPr sz="2400">
                <a:latin typeface="+mn-lt"/>
              </a:defRPr>
            </a:lvl1pPr>
            <a:lvl2pPr>
              <a:defRPr sz="2400"/>
            </a:lvl2pPr>
            <a:lvl3pPr>
              <a:defRPr sz="2400"/>
            </a:lvl3pPr>
            <a:lvl4pPr>
              <a:defRPr sz="2400"/>
            </a:lvl4pPr>
            <a:lvl5pPr>
              <a:defRPr sz="2400"/>
            </a:lvl5pPr>
          </a:lstStyle>
          <a:p>
            <a:pPr lvl="0"/>
            <a:r>
              <a:rPr lang="de-DE"/>
              <a:t>Kapitel</a:t>
            </a:r>
          </a:p>
        </p:txBody>
      </p:sp>
      <p:sp>
        <p:nvSpPr>
          <p:cNvPr id="65" name="Textplatzhalter 2">
            <a:extLst>
              <a:ext uri="{FF2B5EF4-FFF2-40B4-BE49-F238E27FC236}">
                <a16:creationId xmlns:a16="http://schemas.microsoft.com/office/drawing/2014/main" id="{DE385EEC-C5D6-E611-1D06-2AED82535EAA}"/>
              </a:ext>
            </a:extLst>
          </p:cNvPr>
          <p:cNvSpPr>
            <a:spLocks noGrp="1"/>
          </p:cNvSpPr>
          <p:nvPr>
            <p:ph idx="20" hasCustomPrompt="1"/>
          </p:nvPr>
        </p:nvSpPr>
        <p:spPr>
          <a:xfrm>
            <a:off x="7716889" y="5916777"/>
            <a:ext cx="1445826" cy="880477"/>
          </a:xfrm>
          <a:prstGeom prst="rect">
            <a:avLst/>
          </a:prstGeom>
        </p:spPr>
        <p:txBody>
          <a:bodyPr vert="horz" lIns="140442" tIns="70221" rIns="140442" bIns="70221" rtlCol="0" anchor="ctr" anchorCtr="0">
            <a:noAutofit/>
          </a:bodyPr>
          <a:lstStyle>
            <a:lvl1pPr marL="0" indent="0" algn="l">
              <a:buNone/>
              <a:defRPr sz="2400" b="1"/>
            </a:lvl1pPr>
            <a:lvl2pPr>
              <a:defRPr sz="2400"/>
            </a:lvl2pPr>
            <a:lvl3pPr>
              <a:defRPr sz="2400"/>
            </a:lvl3pPr>
            <a:lvl4pPr>
              <a:defRPr sz="2400"/>
            </a:lvl4pPr>
            <a:lvl5pPr>
              <a:defRPr sz="2400"/>
            </a:lvl5pPr>
          </a:lstStyle>
          <a:p>
            <a:pPr lvl="0"/>
            <a:r>
              <a:rPr lang="de-DE"/>
              <a:t>01</a:t>
            </a:r>
          </a:p>
        </p:txBody>
      </p:sp>
      <p:sp>
        <p:nvSpPr>
          <p:cNvPr id="66" name="Textplatzhalter 2">
            <a:extLst>
              <a:ext uri="{FF2B5EF4-FFF2-40B4-BE49-F238E27FC236}">
                <a16:creationId xmlns:a16="http://schemas.microsoft.com/office/drawing/2014/main" id="{31DE8D09-0F19-0E7B-1125-3FEB1BFAC90E}"/>
              </a:ext>
            </a:extLst>
          </p:cNvPr>
          <p:cNvSpPr>
            <a:spLocks noGrp="1"/>
          </p:cNvSpPr>
          <p:nvPr>
            <p:ph idx="21" hasCustomPrompt="1"/>
          </p:nvPr>
        </p:nvSpPr>
        <p:spPr>
          <a:xfrm>
            <a:off x="2174515" y="6689098"/>
            <a:ext cx="5542374" cy="880477"/>
          </a:xfrm>
          <a:prstGeom prst="rect">
            <a:avLst/>
          </a:prstGeom>
        </p:spPr>
        <p:txBody>
          <a:bodyPr vert="horz" lIns="140442" tIns="70221" rIns="140442" bIns="70221" rtlCol="0" anchor="t" anchorCtr="0">
            <a:noAutofit/>
          </a:bodyPr>
          <a:lstStyle>
            <a:lvl1pPr marL="0" indent="0" algn="l">
              <a:buNone/>
              <a:defRPr lang="de-DE" sz="2400" kern="1200" dirty="0">
                <a:solidFill>
                  <a:schemeClr val="accent4"/>
                </a:solidFill>
                <a:latin typeface="+mn-lt"/>
                <a:ea typeface="+mn-ea"/>
                <a:cs typeface="+mn-cs"/>
              </a:defRPr>
            </a:lvl1pPr>
            <a:lvl2pPr>
              <a:defRPr sz="2400"/>
            </a:lvl2pPr>
            <a:lvl3pPr>
              <a:defRPr sz="2400"/>
            </a:lvl3pPr>
            <a:lvl4pPr>
              <a:defRPr sz="2400"/>
            </a:lvl4pPr>
            <a:lvl5pPr>
              <a:defRPr sz="2400"/>
            </a:lvl5pPr>
          </a:lstStyle>
          <a:p>
            <a:pPr marL="0" lvl="0" indent="0" algn="l" defTabSz="702198" rtl="0" eaLnBrk="1" latinLnBrk="0" hangingPunct="1">
              <a:spcBef>
                <a:spcPct val="20000"/>
              </a:spcBef>
              <a:buFont typeface="Arial"/>
              <a:buNone/>
            </a:pPr>
            <a:r>
              <a:rPr lang="de-DE"/>
              <a:t>Untertitel</a:t>
            </a:r>
          </a:p>
        </p:txBody>
      </p:sp>
      <p:sp>
        <p:nvSpPr>
          <p:cNvPr id="67" name="Textplatzhalter 2">
            <a:extLst>
              <a:ext uri="{FF2B5EF4-FFF2-40B4-BE49-F238E27FC236}">
                <a16:creationId xmlns:a16="http://schemas.microsoft.com/office/drawing/2014/main" id="{A54D9398-3197-8445-902C-3D9BBC2D9355}"/>
              </a:ext>
            </a:extLst>
          </p:cNvPr>
          <p:cNvSpPr>
            <a:spLocks noGrp="1"/>
          </p:cNvSpPr>
          <p:nvPr>
            <p:ph idx="22" hasCustomPrompt="1"/>
          </p:nvPr>
        </p:nvSpPr>
        <p:spPr>
          <a:xfrm>
            <a:off x="1070810" y="7603310"/>
            <a:ext cx="1103705" cy="880477"/>
          </a:xfrm>
          <a:prstGeom prst="rect">
            <a:avLst/>
          </a:prstGeom>
        </p:spPr>
        <p:txBody>
          <a:bodyPr vert="horz" lIns="140442" tIns="70221" rIns="140442" bIns="70221" rtlCol="0" anchor="ctr" anchorCtr="0">
            <a:noAutofit/>
          </a:bodyPr>
          <a:lstStyle>
            <a:lvl1pPr marL="0" indent="0" algn="ctr">
              <a:buNone/>
              <a:defRPr sz="2400">
                <a:solidFill>
                  <a:schemeClr val="accent1"/>
                </a:solidFill>
                <a:latin typeface="+mj-lt"/>
              </a:defRPr>
            </a:lvl1pPr>
            <a:lvl2pPr>
              <a:defRPr sz="2400"/>
            </a:lvl2pPr>
            <a:lvl3pPr>
              <a:defRPr sz="2400"/>
            </a:lvl3pPr>
            <a:lvl4pPr>
              <a:defRPr sz="2400"/>
            </a:lvl4pPr>
            <a:lvl5pPr>
              <a:defRPr sz="2400"/>
            </a:lvl5pPr>
          </a:lstStyle>
          <a:p>
            <a:pPr lvl="0"/>
            <a:r>
              <a:rPr lang="de-DE"/>
              <a:t>4.</a:t>
            </a:r>
          </a:p>
        </p:txBody>
      </p:sp>
      <p:sp>
        <p:nvSpPr>
          <p:cNvPr id="68" name="Textplatzhalter 2">
            <a:extLst>
              <a:ext uri="{FF2B5EF4-FFF2-40B4-BE49-F238E27FC236}">
                <a16:creationId xmlns:a16="http://schemas.microsoft.com/office/drawing/2014/main" id="{9E97BD9F-2275-CB44-8CE9-7EBF5872B0B4}"/>
              </a:ext>
            </a:extLst>
          </p:cNvPr>
          <p:cNvSpPr>
            <a:spLocks noGrp="1"/>
          </p:cNvSpPr>
          <p:nvPr>
            <p:ph idx="23" hasCustomPrompt="1"/>
          </p:nvPr>
        </p:nvSpPr>
        <p:spPr>
          <a:xfrm>
            <a:off x="2174515" y="7603309"/>
            <a:ext cx="5542375" cy="880477"/>
          </a:xfrm>
          <a:prstGeom prst="rect">
            <a:avLst/>
          </a:prstGeom>
        </p:spPr>
        <p:txBody>
          <a:bodyPr vert="horz" lIns="140442" tIns="70221" rIns="140442" bIns="70221" rtlCol="0" anchor="ctr" anchorCtr="0">
            <a:noAutofit/>
          </a:bodyPr>
          <a:lstStyle>
            <a:lvl1pPr marL="0" indent="0" algn="l">
              <a:buNone/>
              <a:defRPr sz="2400">
                <a:latin typeface="+mn-lt"/>
              </a:defRPr>
            </a:lvl1pPr>
            <a:lvl2pPr>
              <a:defRPr sz="2400"/>
            </a:lvl2pPr>
            <a:lvl3pPr>
              <a:defRPr sz="2400"/>
            </a:lvl3pPr>
            <a:lvl4pPr>
              <a:defRPr sz="2400"/>
            </a:lvl4pPr>
            <a:lvl5pPr>
              <a:defRPr sz="2400"/>
            </a:lvl5pPr>
          </a:lstStyle>
          <a:p>
            <a:pPr lvl="0"/>
            <a:r>
              <a:rPr lang="de-DE"/>
              <a:t>Kapitel</a:t>
            </a:r>
          </a:p>
        </p:txBody>
      </p:sp>
      <p:sp>
        <p:nvSpPr>
          <p:cNvPr id="69" name="Textplatzhalter 2">
            <a:extLst>
              <a:ext uri="{FF2B5EF4-FFF2-40B4-BE49-F238E27FC236}">
                <a16:creationId xmlns:a16="http://schemas.microsoft.com/office/drawing/2014/main" id="{2B2385D0-DF0D-11D5-8E4E-DC20C893A58A}"/>
              </a:ext>
            </a:extLst>
          </p:cNvPr>
          <p:cNvSpPr>
            <a:spLocks noGrp="1"/>
          </p:cNvSpPr>
          <p:nvPr>
            <p:ph idx="24" hasCustomPrompt="1"/>
          </p:nvPr>
        </p:nvSpPr>
        <p:spPr>
          <a:xfrm>
            <a:off x="7716890" y="7603310"/>
            <a:ext cx="1445826" cy="880477"/>
          </a:xfrm>
          <a:prstGeom prst="rect">
            <a:avLst/>
          </a:prstGeom>
        </p:spPr>
        <p:txBody>
          <a:bodyPr vert="horz" lIns="140442" tIns="70221" rIns="140442" bIns="70221" rtlCol="0" anchor="ctr" anchorCtr="0">
            <a:noAutofit/>
          </a:bodyPr>
          <a:lstStyle>
            <a:lvl1pPr marL="0" indent="0" algn="l">
              <a:buNone/>
              <a:defRPr sz="2400" b="1"/>
            </a:lvl1pPr>
            <a:lvl2pPr>
              <a:defRPr sz="2400"/>
            </a:lvl2pPr>
            <a:lvl3pPr>
              <a:defRPr sz="2400"/>
            </a:lvl3pPr>
            <a:lvl4pPr>
              <a:defRPr sz="2400"/>
            </a:lvl4pPr>
            <a:lvl5pPr>
              <a:defRPr sz="2400"/>
            </a:lvl5pPr>
          </a:lstStyle>
          <a:p>
            <a:pPr lvl="0"/>
            <a:r>
              <a:rPr lang="de-DE"/>
              <a:t>01</a:t>
            </a:r>
          </a:p>
        </p:txBody>
      </p:sp>
      <p:sp>
        <p:nvSpPr>
          <p:cNvPr id="70" name="Textplatzhalter 2">
            <a:extLst>
              <a:ext uri="{FF2B5EF4-FFF2-40B4-BE49-F238E27FC236}">
                <a16:creationId xmlns:a16="http://schemas.microsoft.com/office/drawing/2014/main" id="{C4DE48F3-190C-94E6-04E9-84F91AE4300D}"/>
              </a:ext>
            </a:extLst>
          </p:cNvPr>
          <p:cNvSpPr>
            <a:spLocks noGrp="1"/>
          </p:cNvSpPr>
          <p:nvPr>
            <p:ph idx="25" hasCustomPrompt="1"/>
          </p:nvPr>
        </p:nvSpPr>
        <p:spPr>
          <a:xfrm>
            <a:off x="2174516" y="8375631"/>
            <a:ext cx="5542374" cy="880477"/>
          </a:xfrm>
          <a:prstGeom prst="rect">
            <a:avLst/>
          </a:prstGeom>
        </p:spPr>
        <p:txBody>
          <a:bodyPr vert="horz" lIns="140442" tIns="70221" rIns="140442" bIns="70221" rtlCol="0" anchor="t" anchorCtr="0">
            <a:noAutofit/>
          </a:bodyPr>
          <a:lstStyle>
            <a:lvl1pPr marL="0" indent="0" algn="l">
              <a:buNone/>
              <a:defRPr lang="de-DE" sz="2400" kern="1200" dirty="0">
                <a:solidFill>
                  <a:schemeClr val="accent4"/>
                </a:solidFill>
                <a:latin typeface="+mn-lt"/>
                <a:ea typeface="+mn-ea"/>
                <a:cs typeface="+mn-cs"/>
              </a:defRPr>
            </a:lvl1pPr>
            <a:lvl2pPr>
              <a:defRPr sz="2400"/>
            </a:lvl2pPr>
            <a:lvl3pPr>
              <a:defRPr sz="2400"/>
            </a:lvl3pPr>
            <a:lvl4pPr>
              <a:defRPr sz="2400"/>
            </a:lvl4pPr>
            <a:lvl5pPr>
              <a:defRPr sz="2400"/>
            </a:lvl5pPr>
          </a:lstStyle>
          <a:p>
            <a:pPr lvl="0"/>
            <a:r>
              <a:rPr lang="de-DE"/>
              <a:t>Untertitel</a:t>
            </a:r>
          </a:p>
        </p:txBody>
      </p:sp>
      <p:sp>
        <p:nvSpPr>
          <p:cNvPr id="71" name="Textplatzhalter 2">
            <a:extLst>
              <a:ext uri="{FF2B5EF4-FFF2-40B4-BE49-F238E27FC236}">
                <a16:creationId xmlns:a16="http://schemas.microsoft.com/office/drawing/2014/main" id="{EFE5A338-76A6-4A4D-61DF-910F185ECBE1}"/>
              </a:ext>
            </a:extLst>
          </p:cNvPr>
          <p:cNvSpPr>
            <a:spLocks noGrp="1"/>
          </p:cNvSpPr>
          <p:nvPr>
            <p:ph idx="26" hasCustomPrompt="1"/>
          </p:nvPr>
        </p:nvSpPr>
        <p:spPr>
          <a:xfrm>
            <a:off x="9162718" y="2555856"/>
            <a:ext cx="1103705" cy="880477"/>
          </a:xfrm>
          <a:prstGeom prst="rect">
            <a:avLst/>
          </a:prstGeom>
        </p:spPr>
        <p:txBody>
          <a:bodyPr vert="horz" lIns="140442" tIns="70221" rIns="140442" bIns="70221" rtlCol="0" anchor="ctr" anchorCtr="0">
            <a:noAutofit/>
          </a:bodyPr>
          <a:lstStyle>
            <a:lvl1pPr marL="0" indent="0" algn="ctr">
              <a:buNone/>
              <a:defRPr sz="2400">
                <a:solidFill>
                  <a:schemeClr val="accent1"/>
                </a:solidFill>
                <a:latin typeface="+mj-lt"/>
              </a:defRPr>
            </a:lvl1pPr>
            <a:lvl2pPr>
              <a:defRPr sz="2400"/>
            </a:lvl2pPr>
            <a:lvl3pPr>
              <a:defRPr sz="2400"/>
            </a:lvl3pPr>
            <a:lvl4pPr>
              <a:defRPr sz="2400"/>
            </a:lvl4pPr>
            <a:lvl5pPr>
              <a:defRPr sz="2400"/>
            </a:lvl5pPr>
          </a:lstStyle>
          <a:p>
            <a:pPr lvl="0"/>
            <a:r>
              <a:rPr lang="de-DE"/>
              <a:t>5.</a:t>
            </a:r>
          </a:p>
        </p:txBody>
      </p:sp>
      <p:sp>
        <p:nvSpPr>
          <p:cNvPr id="72" name="Textplatzhalter 2">
            <a:extLst>
              <a:ext uri="{FF2B5EF4-FFF2-40B4-BE49-F238E27FC236}">
                <a16:creationId xmlns:a16="http://schemas.microsoft.com/office/drawing/2014/main" id="{E3561F7F-CF6C-B57F-0F20-DC6263229559}"/>
              </a:ext>
            </a:extLst>
          </p:cNvPr>
          <p:cNvSpPr>
            <a:spLocks noGrp="1"/>
          </p:cNvSpPr>
          <p:nvPr>
            <p:ph idx="27" hasCustomPrompt="1"/>
          </p:nvPr>
        </p:nvSpPr>
        <p:spPr>
          <a:xfrm>
            <a:off x="10266423" y="2555855"/>
            <a:ext cx="5542375" cy="880477"/>
          </a:xfrm>
          <a:prstGeom prst="rect">
            <a:avLst/>
          </a:prstGeom>
        </p:spPr>
        <p:txBody>
          <a:bodyPr vert="horz" lIns="140442" tIns="70221" rIns="140442" bIns="70221" rtlCol="0" anchor="ctr" anchorCtr="0">
            <a:noAutofit/>
          </a:bodyPr>
          <a:lstStyle>
            <a:lvl1pPr marL="0" indent="0" algn="l">
              <a:buNone/>
              <a:defRPr sz="2400">
                <a:latin typeface="+mn-lt"/>
              </a:defRPr>
            </a:lvl1pPr>
            <a:lvl2pPr>
              <a:defRPr sz="2400"/>
            </a:lvl2pPr>
            <a:lvl3pPr>
              <a:defRPr sz="2400"/>
            </a:lvl3pPr>
            <a:lvl4pPr>
              <a:defRPr sz="2400"/>
            </a:lvl4pPr>
            <a:lvl5pPr>
              <a:defRPr sz="2400"/>
            </a:lvl5pPr>
          </a:lstStyle>
          <a:p>
            <a:pPr lvl="0"/>
            <a:r>
              <a:rPr lang="de-DE"/>
              <a:t>Kapitel</a:t>
            </a:r>
          </a:p>
        </p:txBody>
      </p:sp>
      <p:sp>
        <p:nvSpPr>
          <p:cNvPr id="73" name="Textplatzhalter 2">
            <a:extLst>
              <a:ext uri="{FF2B5EF4-FFF2-40B4-BE49-F238E27FC236}">
                <a16:creationId xmlns:a16="http://schemas.microsoft.com/office/drawing/2014/main" id="{D8A5D912-4B6A-D4DD-53EC-93C18989136A}"/>
              </a:ext>
            </a:extLst>
          </p:cNvPr>
          <p:cNvSpPr>
            <a:spLocks noGrp="1"/>
          </p:cNvSpPr>
          <p:nvPr>
            <p:ph idx="28" hasCustomPrompt="1"/>
          </p:nvPr>
        </p:nvSpPr>
        <p:spPr>
          <a:xfrm>
            <a:off x="15808798" y="2555856"/>
            <a:ext cx="1445826" cy="880477"/>
          </a:xfrm>
          <a:prstGeom prst="rect">
            <a:avLst/>
          </a:prstGeom>
        </p:spPr>
        <p:txBody>
          <a:bodyPr vert="horz" lIns="140442" tIns="70221" rIns="140442" bIns="70221" rtlCol="0" anchor="ctr" anchorCtr="0">
            <a:noAutofit/>
          </a:bodyPr>
          <a:lstStyle>
            <a:lvl1pPr marL="0" indent="0" algn="l">
              <a:buNone/>
              <a:defRPr sz="2400" b="1"/>
            </a:lvl1pPr>
            <a:lvl2pPr>
              <a:defRPr sz="2400"/>
            </a:lvl2pPr>
            <a:lvl3pPr>
              <a:defRPr sz="2400"/>
            </a:lvl3pPr>
            <a:lvl4pPr>
              <a:defRPr sz="2400"/>
            </a:lvl4pPr>
            <a:lvl5pPr>
              <a:defRPr sz="2400"/>
            </a:lvl5pPr>
          </a:lstStyle>
          <a:p>
            <a:pPr lvl="0"/>
            <a:r>
              <a:rPr lang="de-DE"/>
              <a:t>01</a:t>
            </a:r>
          </a:p>
        </p:txBody>
      </p:sp>
      <p:sp>
        <p:nvSpPr>
          <p:cNvPr id="74" name="Textplatzhalter 2">
            <a:extLst>
              <a:ext uri="{FF2B5EF4-FFF2-40B4-BE49-F238E27FC236}">
                <a16:creationId xmlns:a16="http://schemas.microsoft.com/office/drawing/2014/main" id="{70775B35-B7E3-6824-72FA-807661323CF4}"/>
              </a:ext>
            </a:extLst>
          </p:cNvPr>
          <p:cNvSpPr>
            <a:spLocks noGrp="1"/>
          </p:cNvSpPr>
          <p:nvPr>
            <p:ph idx="29" hasCustomPrompt="1"/>
          </p:nvPr>
        </p:nvSpPr>
        <p:spPr>
          <a:xfrm>
            <a:off x="10266424" y="3328177"/>
            <a:ext cx="5542374" cy="880477"/>
          </a:xfrm>
          <a:prstGeom prst="rect">
            <a:avLst/>
          </a:prstGeom>
        </p:spPr>
        <p:txBody>
          <a:bodyPr vert="horz" lIns="140442" tIns="70221" rIns="140442" bIns="70221" rtlCol="0" anchor="t" anchorCtr="0">
            <a:noAutofit/>
          </a:bodyPr>
          <a:lstStyle>
            <a:lvl1pPr marL="0" indent="0" algn="l">
              <a:buNone/>
              <a:defRPr lang="de-DE" sz="2400" kern="1200" dirty="0">
                <a:solidFill>
                  <a:schemeClr val="accent4"/>
                </a:solidFill>
                <a:latin typeface="+mn-lt"/>
                <a:ea typeface="+mn-ea"/>
                <a:cs typeface="+mn-cs"/>
              </a:defRPr>
            </a:lvl1pPr>
            <a:lvl2pPr>
              <a:defRPr sz="2400"/>
            </a:lvl2pPr>
            <a:lvl3pPr>
              <a:defRPr sz="2400"/>
            </a:lvl3pPr>
            <a:lvl4pPr>
              <a:defRPr sz="2400"/>
            </a:lvl4pPr>
            <a:lvl5pPr>
              <a:defRPr sz="2400"/>
            </a:lvl5pPr>
          </a:lstStyle>
          <a:p>
            <a:pPr lvl="0"/>
            <a:r>
              <a:rPr lang="de-DE"/>
              <a:t>Untertitel</a:t>
            </a:r>
          </a:p>
        </p:txBody>
      </p:sp>
      <p:sp>
        <p:nvSpPr>
          <p:cNvPr id="75" name="Textplatzhalter 2">
            <a:extLst>
              <a:ext uri="{FF2B5EF4-FFF2-40B4-BE49-F238E27FC236}">
                <a16:creationId xmlns:a16="http://schemas.microsoft.com/office/drawing/2014/main" id="{A12A6DF6-0276-51F2-146D-3A0DC5835551}"/>
              </a:ext>
            </a:extLst>
          </p:cNvPr>
          <p:cNvSpPr>
            <a:spLocks noGrp="1"/>
          </p:cNvSpPr>
          <p:nvPr>
            <p:ph idx="30" hasCustomPrompt="1"/>
          </p:nvPr>
        </p:nvSpPr>
        <p:spPr>
          <a:xfrm>
            <a:off x="9162719" y="4242389"/>
            <a:ext cx="1103705" cy="880477"/>
          </a:xfrm>
          <a:prstGeom prst="rect">
            <a:avLst/>
          </a:prstGeom>
        </p:spPr>
        <p:txBody>
          <a:bodyPr vert="horz" lIns="140442" tIns="70221" rIns="140442" bIns="70221" rtlCol="0" anchor="ctr" anchorCtr="0">
            <a:noAutofit/>
          </a:bodyPr>
          <a:lstStyle>
            <a:lvl1pPr marL="0" indent="0" algn="ctr">
              <a:buNone/>
              <a:defRPr sz="2400">
                <a:solidFill>
                  <a:schemeClr val="accent1"/>
                </a:solidFill>
                <a:latin typeface="+mj-lt"/>
              </a:defRPr>
            </a:lvl1pPr>
            <a:lvl2pPr>
              <a:defRPr sz="2400"/>
            </a:lvl2pPr>
            <a:lvl3pPr>
              <a:defRPr sz="2400"/>
            </a:lvl3pPr>
            <a:lvl4pPr>
              <a:defRPr sz="2400"/>
            </a:lvl4pPr>
            <a:lvl5pPr>
              <a:defRPr sz="2400"/>
            </a:lvl5pPr>
          </a:lstStyle>
          <a:p>
            <a:pPr lvl="0"/>
            <a:r>
              <a:rPr lang="de-DE"/>
              <a:t>6.</a:t>
            </a:r>
          </a:p>
        </p:txBody>
      </p:sp>
      <p:sp>
        <p:nvSpPr>
          <p:cNvPr id="76" name="Textplatzhalter 2">
            <a:extLst>
              <a:ext uri="{FF2B5EF4-FFF2-40B4-BE49-F238E27FC236}">
                <a16:creationId xmlns:a16="http://schemas.microsoft.com/office/drawing/2014/main" id="{6C6A92BA-49F0-7B8A-DB3B-A8090EBD0E45}"/>
              </a:ext>
            </a:extLst>
          </p:cNvPr>
          <p:cNvSpPr>
            <a:spLocks noGrp="1"/>
          </p:cNvSpPr>
          <p:nvPr>
            <p:ph idx="31" hasCustomPrompt="1"/>
          </p:nvPr>
        </p:nvSpPr>
        <p:spPr>
          <a:xfrm>
            <a:off x="10266424" y="4242388"/>
            <a:ext cx="5542375" cy="880477"/>
          </a:xfrm>
          <a:prstGeom prst="rect">
            <a:avLst/>
          </a:prstGeom>
        </p:spPr>
        <p:txBody>
          <a:bodyPr vert="horz" lIns="140442" tIns="70221" rIns="140442" bIns="70221" rtlCol="0" anchor="ctr" anchorCtr="0">
            <a:noAutofit/>
          </a:bodyPr>
          <a:lstStyle>
            <a:lvl1pPr marL="0" indent="0" algn="l">
              <a:buNone/>
              <a:defRPr sz="2400">
                <a:latin typeface="+mn-lt"/>
              </a:defRPr>
            </a:lvl1pPr>
            <a:lvl2pPr>
              <a:defRPr sz="2400"/>
            </a:lvl2pPr>
            <a:lvl3pPr>
              <a:defRPr sz="2400"/>
            </a:lvl3pPr>
            <a:lvl4pPr>
              <a:defRPr sz="2400"/>
            </a:lvl4pPr>
            <a:lvl5pPr>
              <a:defRPr sz="2400"/>
            </a:lvl5pPr>
          </a:lstStyle>
          <a:p>
            <a:pPr lvl="0"/>
            <a:r>
              <a:rPr lang="de-DE"/>
              <a:t>Kapitel</a:t>
            </a:r>
          </a:p>
        </p:txBody>
      </p:sp>
      <p:sp>
        <p:nvSpPr>
          <p:cNvPr id="77" name="Textplatzhalter 2">
            <a:extLst>
              <a:ext uri="{FF2B5EF4-FFF2-40B4-BE49-F238E27FC236}">
                <a16:creationId xmlns:a16="http://schemas.microsoft.com/office/drawing/2014/main" id="{7EF9663B-E684-36BD-1CBF-A5ADF9262B3D}"/>
              </a:ext>
            </a:extLst>
          </p:cNvPr>
          <p:cNvSpPr>
            <a:spLocks noGrp="1"/>
          </p:cNvSpPr>
          <p:nvPr>
            <p:ph idx="32" hasCustomPrompt="1"/>
          </p:nvPr>
        </p:nvSpPr>
        <p:spPr>
          <a:xfrm>
            <a:off x="15808799" y="4242389"/>
            <a:ext cx="1445826" cy="880477"/>
          </a:xfrm>
          <a:prstGeom prst="rect">
            <a:avLst/>
          </a:prstGeom>
        </p:spPr>
        <p:txBody>
          <a:bodyPr vert="horz" lIns="140442" tIns="70221" rIns="140442" bIns="70221" rtlCol="0" anchor="ctr" anchorCtr="0">
            <a:noAutofit/>
          </a:bodyPr>
          <a:lstStyle>
            <a:lvl1pPr marL="0" indent="0" algn="l">
              <a:buNone/>
              <a:defRPr sz="2400" b="1"/>
            </a:lvl1pPr>
            <a:lvl2pPr>
              <a:defRPr sz="2400"/>
            </a:lvl2pPr>
            <a:lvl3pPr>
              <a:defRPr sz="2400"/>
            </a:lvl3pPr>
            <a:lvl4pPr>
              <a:defRPr sz="2400"/>
            </a:lvl4pPr>
            <a:lvl5pPr>
              <a:defRPr sz="2400"/>
            </a:lvl5pPr>
          </a:lstStyle>
          <a:p>
            <a:pPr lvl="0"/>
            <a:r>
              <a:rPr lang="de-DE"/>
              <a:t>01</a:t>
            </a:r>
          </a:p>
        </p:txBody>
      </p:sp>
      <p:sp>
        <p:nvSpPr>
          <p:cNvPr id="78" name="Textplatzhalter 2">
            <a:extLst>
              <a:ext uri="{FF2B5EF4-FFF2-40B4-BE49-F238E27FC236}">
                <a16:creationId xmlns:a16="http://schemas.microsoft.com/office/drawing/2014/main" id="{126C9B13-0AF7-08EB-0331-5931EC913977}"/>
              </a:ext>
            </a:extLst>
          </p:cNvPr>
          <p:cNvSpPr>
            <a:spLocks noGrp="1"/>
          </p:cNvSpPr>
          <p:nvPr>
            <p:ph idx="33" hasCustomPrompt="1"/>
          </p:nvPr>
        </p:nvSpPr>
        <p:spPr>
          <a:xfrm>
            <a:off x="10266425" y="5014710"/>
            <a:ext cx="5542374" cy="880477"/>
          </a:xfrm>
          <a:prstGeom prst="rect">
            <a:avLst/>
          </a:prstGeom>
        </p:spPr>
        <p:txBody>
          <a:bodyPr vert="horz" lIns="140442" tIns="70221" rIns="140442" bIns="70221" rtlCol="0" anchor="t" anchorCtr="0">
            <a:noAutofit/>
          </a:bodyPr>
          <a:lstStyle>
            <a:lvl1pPr marL="0" indent="0" algn="l">
              <a:buNone/>
              <a:defRPr lang="de-DE" sz="2400" kern="1200" dirty="0">
                <a:solidFill>
                  <a:schemeClr val="accent4"/>
                </a:solidFill>
                <a:latin typeface="+mn-lt"/>
                <a:ea typeface="+mn-ea"/>
                <a:cs typeface="+mn-cs"/>
              </a:defRPr>
            </a:lvl1pPr>
            <a:lvl2pPr>
              <a:defRPr sz="2400"/>
            </a:lvl2pPr>
            <a:lvl3pPr>
              <a:defRPr sz="2400"/>
            </a:lvl3pPr>
            <a:lvl4pPr>
              <a:defRPr sz="2400"/>
            </a:lvl4pPr>
            <a:lvl5pPr>
              <a:defRPr sz="2400"/>
            </a:lvl5pPr>
          </a:lstStyle>
          <a:p>
            <a:pPr marL="0" lvl="0" indent="0" algn="l" defTabSz="702198" rtl="0" eaLnBrk="1" latinLnBrk="0" hangingPunct="1">
              <a:spcBef>
                <a:spcPct val="20000"/>
              </a:spcBef>
              <a:buFont typeface="Arial"/>
              <a:buNone/>
            </a:pPr>
            <a:r>
              <a:rPr lang="de-DE"/>
              <a:t>Untertitel</a:t>
            </a:r>
          </a:p>
        </p:txBody>
      </p:sp>
      <p:sp>
        <p:nvSpPr>
          <p:cNvPr id="79" name="Textplatzhalter 2">
            <a:extLst>
              <a:ext uri="{FF2B5EF4-FFF2-40B4-BE49-F238E27FC236}">
                <a16:creationId xmlns:a16="http://schemas.microsoft.com/office/drawing/2014/main" id="{1C45ADFA-F23E-7279-9614-0A83A4EF4D02}"/>
              </a:ext>
            </a:extLst>
          </p:cNvPr>
          <p:cNvSpPr>
            <a:spLocks noGrp="1"/>
          </p:cNvSpPr>
          <p:nvPr>
            <p:ph idx="34" hasCustomPrompt="1"/>
          </p:nvPr>
        </p:nvSpPr>
        <p:spPr>
          <a:xfrm>
            <a:off x="9162717" y="5916777"/>
            <a:ext cx="1103705" cy="880477"/>
          </a:xfrm>
          <a:prstGeom prst="rect">
            <a:avLst/>
          </a:prstGeom>
        </p:spPr>
        <p:txBody>
          <a:bodyPr vert="horz" lIns="140442" tIns="70221" rIns="140442" bIns="70221" rtlCol="0" anchor="ctr" anchorCtr="0">
            <a:noAutofit/>
          </a:bodyPr>
          <a:lstStyle>
            <a:lvl1pPr marL="0" indent="0" algn="ctr">
              <a:buNone/>
              <a:defRPr sz="2400">
                <a:solidFill>
                  <a:schemeClr val="accent1"/>
                </a:solidFill>
                <a:latin typeface="+mj-lt"/>
              </a:defRPr>
            </a:lvl1pPr>
            <a:lvl2pPr>
              <a:defRPr sz="2400"/>
            </a:lvl2pPr>
            <a:lvl3pPr>
              <a:defRPr sz="2400"/>
            </a:lvl3pPr>
            <a:lvl4pPr>
              <a:defRPr sz="2400"/>
            </a:lvl4pPr>
            <a:lvl5pPr>
              <a:defRPr sz="2400"/>
            </a:lvl5pPr>
          </a:lstStyle>
          <a:p>
            <a:pPr lvl="0"/>
            <a:r>
              <a:rPr lang="de-DE"/>
              <a:t>7.</a:t>
            </a:r>
          </a:p>
        </p:txBody>
      </p:sp>
      <p:sp>
        <p:nvSpPr>
          <p:cNvPr id="80" name="Textplatzhalter 2">
            <a:extLst>
              <a:ext uri="{FF2B5EF4-FFF2-40B4-BE49-F238E27FC236}">
                <a16:creationId xmlns:a16="http://schemas.microsoft.com/office/drawing/2014/main" id="{9EE682A7-F08A-9F40-E6F8-C51EB6556A7C}"/>
              </a:ext>
            </a:extLst>
          </p:cNvPr>
          <p:cNvSpPr>
            <a:spLocks noGrp="1"/>
          </p:cNvSpPr>
          <p:nvPr>
            <p:ph idx="35" hasCustomPrompt="1"/>
          </p:nvPr>
        </p:nvSpPr>
        <p:spPr>
          <a:xfrm>
            <a:off x="10266422" y="5916776"/>
            <a:ext cx="5542375" cy="880477"/>
          </a:xfrm>
          <a:prstGeom prst="rect">
            <a:avLst/>
          </a:prstGeom>
        </p:spPr>
        <p:txBody>
          <a:bodyPr vert="horz" lIns="140442" tIns="70221" rIns="140442" bIns="70221" rtlCol="0" anchor="ctr" anchorCtr="0">
            <a:noAutofit/>
          </a:bodyPr>
          <a:lstStyle>
            <a:lvl1pPr marL="0" indent="0" algn="l">
              <a:buNone/>
              <a:defRPr sz="2400">
                <a:latin typeface="+mn-lt"/>
              </a:defRPr>
            </a:lvl1pPr>
            <a:lvl2pPr>
              <a:defRPr sz="2400"/>
            </a:lvl2pPr>
            <a:lvl3pPr>
              <a:defRPr sz="2400"/>
            </a:lvl3pPr>
            <a:lvl4pPr>
              <a:defRPr sz="2400"/>
            </a:lvl4pPr>
            <a:lvl5pPr>
              <a:defRPr sz="2400"/>
            </a:lvl5pPr>
          </a:lstStyle>
          <a:p>
            <a:pPr lvl="0"/>
            <a:r>
              <a:rPr lang="de-DE"/>
              <a:t>Kapitel</a:t>
            </a:r>
          </a:p>
        </p:txBody>
      </p:sp>
      <p:sp>
        <p:nvSpPr>
          <p:cNvPr id="81" name="Textplatzhalter 2">
            <a:extLst>
              <a:ext uri="{FF2B5EF4-FFF2-40B4-BE49-F238E27FC236}">
                <a16:creationId xmlns:a16="http://schemas.microsoft.com/office/drawing/2014/main" id="{5EBE42CA-B8B5-258C-BE64-7E4B0513872B}"/>
              </a:ext>
            </a:extLst>
          </p:cNvPr>
          <p:cNvSpPr>
            <a:spLocks noGrp="1"/>
          </p:cNvSpPr>
          <p:nvPr>
            <p:ph idx="36" hasCustomPrompt="1"/>
          </p:nvPr>
        </p:nvSpPr>
        <p:spPr>
          <a:xfrm>
            <a:off x="15808797" y="5916777"/>
            <a:ext cx="1445826" cy="880477"/>
          </a:xfrm>
          <a:prstGeom prst="rect">
            <a:avLst/>
          </a:prstGeom>
        </p:spPr>
        <p:txBody>
          <a:bodyPr vert="horz" lIns="140442" tIns="70221" rIns="140442" bIns="70221" rtlCol="0" anchor="ctr" anchorCtr="0">
            <a:noAutofit/>
          </a:bodyPr>
          <a:lstStyle>
            <a:lvl1pPr marL="0" indent="0" algn="l">
              <a:buNone/>
              <a:defRPr sz="2400" b="1"/>
            </a:lvl1pPr>
            <a:lvl2pPr>
              <a:defRPr sz="2400"/>
            </a:lvl2pPr>
            <a:lvl3pPr>
              <a:defRPr sz="2400"/>
            </a:lvl3pPr>
            <a:lvl4pPr>
              <a:defRPr sz="2400"/>
            </a:lvl4pPr>
            <a:lvl5pPr>
              <a:defRPr sz="2400"/>
            </a:lvl5pPr>
          </a:lstStyle>
          <a:p>
            <a:pPr lvl="0"/>
            <a:r>
              <a:rPr lang="de-DE"/>
              <a:t>01</a:t>
            </a:r>
          </a:p>
        </p:txBody>
      </p:sp>
      <p:sp>
        <p:nvSpPr>
          <p:cNvPr id="82" name="Textplatzhalter 2">
            <a:extLst>
              <a:ext uri="{FF2B5EF4-FFF2-40B4-BE49-F238E27FC236}">
                <a16:creationId xmlns:a16="http://schemas.microsoft.com/office/drawing/2014/main" id="{02128B7C-6AD3-4BE3-7509-936BBA780558}"/>
              </a:ext>
            </a:extLst>
          </p:cNvPr>
          <p:cNvSpPr>
            <a:spLocks noGrp="1"/>
          </p:cNvSpPr>
          <p:nvPr>
            <p:ph idx="37" hasCustomPrompt="1"/>
          </p:nvPr>
        </p:nvSpPr>
        <p:spPr>
          <a:xfrm>
            <a:off x="10266423" y="6689098"/>
            <a:ext cx="5542374" cy="880477"/>
          </a:xfrm>
          <a:prstGeom prst="rect">
            <a:avLst/>
          </a:prstGeom>
        </p:spPr>
        <p:txBody>
          <a:bodyPr vert="horz" lIns="140442" tIns="70221" rIns="140442" bIns="70221" rtlCol="0" anchor="t" anchorCtr="0">
            <a:noAutofit/>
          </a:bodyPr>
          <a:lstStyle>
            <a:lvl1pPr marL="0" indent="0" algn="l">
              <a:buNone/>
              <a:defRPr lang="de-DE" sz="2400" kern="1200" dirty="0">
                <a:solidFill>
                  <a:schemeClr val="accent4"/>
                </a:solidFill>
                <a:latin typeface="+mn-lt"/>
                <a:ea typeface="+mn-ea"/>
                <a:cs typeface="+mn-cs"/>
              </a:defRPr>
            </a:lvl1pPr>
            <a:lvl2pPr>
              <a:defRPr sz="2400"/>
            </a:lvl2pPr>
            <a:lvl3pPr>
              <a:defRPr sz="2400"/>
            </a:lvl3pPr>
            <a:lvl4pPr>
              <a:defRPr sz="2400"/>
            </a:lvl4pPr>
            <a:lvl5pPr>
              <a:defRPr sz="2400"/>
            </a:lvl5pPr>
          </a:lstStyle>
          <a:p>
            <a:pPr marL="0" lvl="0" indent="0" algn="l" defTabSz="702198" rtl="0" eaLnBrk="1" latinLnBrk="0" hangingPunct="1">
              <a:spcBef>
                <a:spcPct val="20000"/>
              </a:spcBef>
              <a:buFont typeface="Arial"/>
              <a:buNone/>
            </a:pPr>
            <a:r>
              <a:rPr lang="de-DE"/>
              <a:t>Untertitel</a:t>
            </a:r>
          </a:p>
        </p:txBody>
      </p:sp>
      <p:sp>
        <p:nvSpPr>
          <p:cNvPr id="83" name="Textplatzhalter 2">
            <a:extLst>
              <a:ext uri="{FF2B5EF4-FFF2-40B4-BE49-F238E27FC236}">
                <a16:creationId xmlns:a16="http://schemas.microsoft.com/office/drawing/2014/main" id="{A13A168F-CEE8-0A13-9616-F5606D68D2B4}"/>
              </a:ext>
            </a:extLst>
          </p:cNvPr>
          <p:cNvSpPr>
            <a:spLocks noGrp="1"/>
          </p:cNvSpPr>
          <p:nvPr>
            <p:ph idx="38" hasCustomPrompt="1"/>
          </p:nvPr>
        </p:nvSpPr>
        <p:spPr>
          <a:xfrm>
            <a:off x="9162718" y="7603310"/>
            <a:ext cx="1103705" cy="880477"/>
          </a:xfrm>
          <a:prstGeom prst="rect">
            <a:avLst/>
          </a:prstGeom>
        </p:spPr>
        <p:txBody>
          <a:bodyPr vert="horz" lIns="140442" tIns="70221" rIns="140442" bIns="70221" rtlCol="0" anchor="ctr" anchorCtr="0">
            <a:noAutofit/>
          </a:bodyPr>
          <a:lstStyle>
            <a:lvl1pPr marL="0" indent="0" algn="ctr">
              <a:buNone/>
              <a:defRPr sz="2400">
                <a:solidFill>
                  <a:schemeClr val="accent1"/>
                </a:solidFill>
                <a:latin typeface="+mj-lt"/>
              </a:defRPr>
            </a:lvl1pPr>
            <a:lvl2pPr>
              <a:defRPr sz="2400"/>
            </a:lvl2pPr>
            <a:lvl3pPr>
              <a:defRPr sz="2400"/>
            </a:lvl3pPr>
            <a:lvl4pPr>
              <a:defRPr sz="2400"/>
            </a:lvl4pPr>
            <a:lvl5pPr>
              <a:defRPr sz="2400"/>
            </a:lvl5pPr>
          </a:lstStyle>
          <a:p>
            <a:pPr lvl="0"/>
            <a:r>
              <a:rPr lang="de-DE"/>
              <a:t>8.</a:t>
            </a:r>
          </a:p>
        </p:txBody>
      </p:sp>
      <p:sp>
        <p:nvSpPr>
          <p:cNvPr id="84" name="Textplatzhalter 2">
            <a:extLst>
              <a:ext uri="{FF2B5EF4-FFF2-40B4-BE49-F238E27FC236}">
                <a16:creationId xmlns:a16="http://schemas.microsoft.com/office/drawing/2014/main" id="{8FE68A2F-D5AF-3512-D202-9A5C82DE45BD}"/>
              </a:ext>
            </a:extLst>
          </p:cNvPr>
          <p:cNvSpPr>
            <a:spLocks noGrp="1"/>
          </p:cNvSpPr>
          <p:nvPr>
            <p:ph idx="39" hasCustomPrompt="1"/>
          </p:nvPr>
        </p:nvSpPr>
        <p:spPr>
          <a:xfrm>
            <a:off x="10266423" y="7603309"/>
            <a:ext cx="5542375" cy="880477"/>
          </a:xfrm>
          <a:prstGeom prst="rect">
            <a:avLst/>
          </a:prstGeom>
        </p:spPr>
        <p:txBody>
          <a:bodyPr vert="horz" lIns="140442" tIns="70221" rIns="140442" bIns="70221" rtlCol="0" anchor="ctr" anchorCtr="0">
            <a:noAutofit/>
          </a:bodyPr>
          <a:lstStyle>
            <a:lvl1pPr marL="0" indent="0" algn="l">
              <a:buNone/>
              <a:defRPr sz="2400">
                <a:latin typeface="+mn-lt"/>
              </a:defRPr>
            </a:lvl1pPr>
            <a:lvl2pPr>
              <a:defRPr sz="2400"/>
            </a:lvl2pPr>
            <a:lvl3pPr>
              <a:defRPr sz="2400"/>
            </a:lvl3pPr>
            <a:lvl4pPr>
              <a:defRPr sz="2400"/>
            </a:lvl4pPr>
            <a:lvl5pPr>
              <a:defRPr sz="2400"/>
            </a:lvl5pPr>
          </a:lstStyle>
          <a:p>
            <a:pPr lvl="0"/>
            <a:r>
              <a:rPr lang="de-DE"/>
              <a:t>Kapitel</a:t>
            </a:r>
          </a:p>
        </p:txBody>
      </p:sp>
      <p:sp>
        <p:nvSpPr>
          <p:cNvPr id="85" name="Textplatzhalter 2">
            <a:extLst>
              <a:ext uri="{FF2B5EF4-FFF2-40B4-BE49-F238E27FC236}">
                <a16:creationId xmlns:a16="http://schemas.microsoft.com/office/drawing/2014/main" id="{7C5F515C-E126-DD60-0A72-4189C59223DA}"/>
              </a:ext>
            </a:extLst>
          </p:cNvPr>
          <p:cNvSpPr>
            <a:spLocks noGrp="1"/>
          </p:cNvSpPr>
          <p:nvPr>
            <p:ph idx="40" hasCustomPrompt="1"/>
          </p:nvPr>
        </p:nvSpPr>
        <p:spPr>
          <a:xfrm>
            <a:off x="15808798" y="7603310"/>
            <a:ext cx="1445826" cy="880477"/>
          </a:xfrm>
          <a:prstGeom prst="rect">
            <a:avLst/>
          </a:prstGeom>
        </p:spPr>
        <p:txBody>
          <a:bodyPr vert="horz" lIns="140442" tIns="70221" rIns="140442" bIns="70221" rtlCol="0" anchor="ctr" anchorCtr="0">
            <a:noAutofit/>
          </a:bodyPr>
          <a:lstStyle>
            <a:lvl1pPr marL="0" indent="0" algn="l">
              <a:buNone/>
              <a:defRPr sz="2400" b="1"/>
            </a:lvl1pPr>
            <a:lvl2pPr>
              <a:defRPr sz="2400"/>
            </a:lvl2pPr>
            <a:lvl3pPr>
              <a:defRPr sz="2400"/>
            </a:lvl3pPr>
            <a:lvl4pPr>
              <a:defRPr sz="2400"/>
            </a:lvl4pPr>
            <a:lvl5pPr>
              <a:defRPr sz="2400"/>
            </a:lvl5pPr>
          </a:lstStyle>
          <a:p>
            <a:pPr lvl="0"/>
            <a:r>
              <a:rPr lang="de-DE"/>
              <a:t>01</a:t>
            </a:r>
          </a:p>
        </p:txBody>
      </p:sp>
      <p:sp>
        <p:nvSpPr>
          <p:cNvPr id="86" name="Textplatzhalter 2">
            <a:extLst>
              <a:ext uri="{FF2B5EF4-FFF2-40B4-BE49-F238E27FC236}">
                <a16:creationId xmlns:a16="http://schemas.microsoft.com/office/drawing/2014/main" id="{1F7572A3-4E79-B04A-D427-F6446F1B81E8}"/>
              </a:ext>
            </a:extLst>
          </p:cNvPr>
          <p:cNvSpPr>
            <a:spLocks noGrp="1"/>
          </p:cNvSpPr>
          <p:nvPr>
            <p:ph idx="41" hasCustomPrompt="1"/>
          </p:nvPr>
        </p:nvSpPr>
        <p:spPr>
          <a:xfrm>
            <a:off x="10266424" y="8375631"/>
            <a:ext cx="5542374" cy="880477"/>
          </a:xfrm>
          <a:prstGeom prst="rect">
            <a:avLst/>
          </a:prstGeom>
        </p:spPr>
        <p:txBody>
          <a:bodyPr vert="horz" lIns="140442" tIns="70221" rIns="140442" bIns="70221" rtlCol="0" anchor="t" anchorCtr="0">
            <a:noAutofit/>
          </a:bodyPr>
          <a:lstStyle>
            <a:lvl1pPr marL="0" indent="0" algn="l">
              <a:buNone/>
              <a:defRPr lang="de-DE" sz="2400" kern="1200" dirty="0">
                <a:solidFill>
                  <a:schemeClr val="accent4"/>
                </a:solidFill>
                <a:latin typeface="+mn-lt"/>
                <a:ea typeface="+mn-ea"/>
                <a:cs typeface="+mn-cs"/>
              </a:defRPr>
            </a:lvl1pPr>
            <a:lvl2pPr>
              <a:defRPr sz="2400"/>
            </a:lvl2pPr>
            <a:lvl3pPr>
              <a:defRPr sz="2400"/>
            </a:lvl3pPr>
            <a:lvl4pPr>
              <a:defRPr sz="2400"/>
            </a:lvl4pPr>
            <a:lvl5pPr>
              <a:defRPr sz="2400"/>
            </a:lvl5pPr>
          </a:lstStyle>
          <a:p>
            <a:pPr marL="0" lvl="0" indent="0" algn="l" defTabSz="702198" rtl="0" eaLnBrk="1" latinLnBrk="0" hangingPunct="1">
              <a:spcBef>
                <a:spcPct val="20000"/>
              </a:spcBef>
              <a:buFont typeface="Arial"/>
              <a:buNone/>
            </a:pPr>
            <a:r>
              <a:rPr lang="de-DE"/>
              <a:t>Untertitel</a:t>
            </a:r>
          </a:p>
        </p:txBody>
      </p:sp>
      <p:sp>
        <p:nvSpPr>
          <p:cNvPr id="40" name="Titel 20">
            <a:extLst>
              <a:ext uri="{FF2B5EF4-FFF2-40B4-BE49-F238E27FC236}">
                <a16:creationId xmlns:a16="http://schemas.microsoft.com/office/drawing/2014/main" id="{E3DAD2B3-C467-BB1B-06A9-575A1DB06EEC}"/>
              </a:ext>
            </a:extLst>
          </p:cNvPr>
          <p:cNvSpPr>
            <a:spLocks noGrp="1"/>
          </p:cNvSpPr>
          <p:nvPr>
            <p:ph type="title"/>
          </p:nvPr>
        </p:nvSpPr>
        <p:spPr>
          <a:xfrm>
            <a:off x="1233134" y="1364883"/>
            <a:ext cx="16176863" cy="880477"/>
          </a:xfrm>
          <a:prstGeom prst="rect">
            <a:avLst/>
          </a:prstGeom>
        </p:spPr>
        <p:txBody>
          <a:bodyPr/>
          <a:lstStyle>
            <a:lvl1pPr>
              <a:defRPr/>
            </a:lvl1pPr>
          </a:lstStyle>
          <a:p>
            <a:r>
              <a:rPr lang="de-DE"/>
              <a:t>Mastertitelformat bearbeiten</a:t>
            </a:r>
          </a:p>
        </p:txBody>
      </p:sp>
      <p:sp>
        <p:nvSpPr>
          <p:cNvPr id="41" name="Textplatzhalter 24">
            <a:extLst>
              <a:ext uri="{FF2B5EF4-FFF2-40B4-BE49-F238E27FC236}">
                <a16:creationId xmlns:a16="http://schemas.microsoft.com/office/drawing/2014/main" id="{F7B7B63D-6B1E-C9B4-1091-CB520AE0B089}"/>
              </a:ext>
            </a:extLst>
          </p:cNvPr>
          <p:cNvSpPr>
            <a:spLocks noGrp="1"/>
          </p:cNvSpPr>
          <p:nvPr>
            <p:ph type="body" sz="quarter" idx="10" hasCustomPrompt="1"/>
          </p:nvPr>
        </p:nvSpPr>
        <p:spPr>
          <a:xfrm>
            <a:off x="1233954" y="770241"/>
            <a:ext cx="16176862" cy="578601"/>
          </a:xfrm>
        </p:spPr>
        <p:txBody>
          <a:bodyPr/>
          <a:lstStyle>
            <a:lvl1pPr marL="0" indent="0">
              <a:buNone/>
              <a:defRPr sz="2800">
                <a:solidFill>
                  <a:schemeClr val="accent4"/>
                </a:solidFill>
              </a:defRPr>
            </a:lvl1pPr>
          </a:lstStyle>
          <a:p>
            <a:pPr lvl="0"/>
            <a:r>
              <a:rPr lang="de-DE"/>
              <a:t>Optionaler Untertitel</a:t>
            </a:r>
          </a:p>
        </p:txBody>
      </p:sp>
    </p:spTree>
    <p:extLst>
      <p:ext uri="{BB962C8B-B14F-4D97-AF65-F5344CB8AC3E}">
        <p14:creationId xmlns:p14="http://schemas.microsoft.com/office/powerpoint/2010/main" val="24437847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Fußzeilenplatzhalter 9">
            <a:extLst>
              <a:ext uri="{FF2B5EF4-FFF2-40B4-BE49-F238E27FC236}">
                <a16:creationId xmlns:a16="http://schemas.microsoft.com/office/drawing/2014/main" id="{10C11C27-2C56-71EC-5DF3-2358E4B3DB0D}"/>
              </a:ext>
            </a:extLst>
          </p:cNvPr>
          <p:cNvSpPr>
            <a:spLocks noGrp="1"/>
          </p:cNvSpPr>
          <p:nvPr>
            <p:ph type="ftr" sz="quarter" idx="3"/>
          </p:nvPr>
        </p:nvSpPr>
        <p:spPr>
          <a:xfrm>
            <a:off x="4850563" y="10006842"/>
            <a:ext cx="8986554" cy="474827"/>
          </a:xfrm>
          <a:prstGeom prst="rect">
            <a:avLst/>
          </a:prstGeom>
        </p:spPr>
        <p:txBody>
          <a:bodyPr vert="horz" lIns="91440" tIns="45720" rIns="91440" bIns="45720" rtlCol="0" anchor="ctr"/>
          <a:lstStyle>
            <a:lvl1pPr algn="ctr">
              <a:defRPr lang="de-DE" sz="1400" kern="1200">
                <a:solidFill>
                  <a:srgbClr val="2F3D3E"/>
                </a:solidFill>
                <a:latin typeface="Threespin-CondLight" panose="020B0506020101010102" pitchFamily="34" charset="0"/>
                <a:ea typeface="+mn-ea"/>
                <a:cs typeface="+mn-cs"/>
              </a:defRPr>
            </a:lvl1pPr>
          </a:lstStyle>
          <a:p>
            <a:endParaRPr lang="de-DE"/>
          </a:p>
        </p:txBody>
      </p:sp>
      <p:sp>
        <p:nvSpPr>
          <p:cNvPr id="3" name="Foliennummernplatzhalter 10">
            <a:extLst>
              <a:ext uri="{FF2B5EF4-FFF2-40B4-BE49-F238E27FC236}">
                <a16:creationId xmlns:a16="http://schemas.microsoft.com/office/drawing/2014/main" id="{ECAB3794-9E23-F737-DDCD-FEC6122229C1}"/>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Tree>
    <p:extLst>
      <p:ext uri="{BB962C8B-B14F-4D97-AF65-F5344CB8AC3E}">
        <p14:creationId xmlns:p14="http://schemas.microsoft.com/office/powerpoint/2010/main" val="39024992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ext/Bild getrennt_Schwung_50:50">
    <p:spTree>
      <p:nvGrpSpPr>
        <p:cNvPr id="1" name=""/>
        <p:cNvGrpSpPr/>
        <p:nvPr/>
      </p:nvGrpSpPr>
      <p:grpSpPr>
        <a:xfrm>
          <a:off x="0" y="0"/>
          <a:ext cx="0" cy="0"/>
          <a:chOff x="0" y="0"/>
          <a:chExt cx="0" cy="0"/>
        </a:xfrm>
      </p:grpSpPr>
      <p:sp>
        <p:nvSpPr>
          <p:cNvPr id="15" name="Bildplatzhalter 14">
            <a:extLst>
              <a:ext uri="{FF2B5EF4-FFF2-40B4-BE49-F238E27FC236}">
                <a16:creationId xmlns:a16="http://schemas.microsoft.com/office/drawing/2014/main" id="{7AAFBC49-64F8-BC60-DF5D-AE91B48A8973}"/>
              </a:ext>
            </a:extLst>
          </p:cNvPr>
          <p:cNvSpPr>
            <a:spLocks noGrp="1"/>
          </p:cNvSpPr>
          <p:nvPr>
            <p:ph type="pic" sz="quarter" idx="10"/>
          </p:nvPr>
        </p:nvSpPr>
        <p:spPr>
          <a:xfrm>
            <a:off x="8995816" y="0"/>
            <a:ext cx="9723984" cy="10529888"/>
          </a:xfrm>
          <a:custGeom>
            <a:avLst/>
            <a:gdLst>
              <a:gd name="connsiteX0" fmla="*/ 367217 w 9723984"/>
              <a:gd name="connsiteY0" fmla="*/ 0 h 10529888"/>
              <a:gd name="connsiteX1" fmla="*/ 9723984 w 9723984"/>
              <a:gd name="connsiteY1" fmla="*/ 0 h 10529888"/>
              <a:gd name="connsiteX2" fmla="*/ 9723984 w 9723984"/>
              <a:gd name="connsiteY2" fmla="*/ 10529888 h 10529888"/>
              <a:gd name="connsiteX3" fmla="*/ 0 w 9723984"/>
              <a:gd name="connsiteY3" fmla="*/ 10529888 h 10529888"/>
              <a:gd name="connsiteX4" fmla="*/ 31736 w 9723984"/>
              <a:gd name="connsiteY4" fmla="*/ 10086720 h 10529888"/>
              <a:gd name="connsiteX5" fmla="*/ 272648 w 9723984"/>
              <a:gd name="connsiteY5" fmla="*/ 5274812 h 10529888"/>
              <a:gd name="connsiteX6" fmla="*/ 367985 w 9723984"/>
              <a:gd name="connsiteY6" fmla="*/ 457821 h 1052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23984" h="10529888">
                <a:moveTo>
                  <a:pt x="367217" y="0"/>
                </a:moveTo>
                <a:lnTo>
                  <a:pt x="9723984" y="0"/>
                </a:lnTo>
                <a:lnTo>
                  <a:pt x="9723984" y="10529888"/>
                </a:lnTo>
                <a:lnTo>
                  <a:pt x="0" y="10529888"/>
                </a:lnTo>
                <a:lnTo>
                  <a:pt x="31736" y="10086720"/>
                </a:lnTo>
                <a:cubicBezTo>
                  <a:pt x="132151" y="8567488"/>
                  <a:pt x="214102" y="6951355"/>
                  <a:pt x="272648" y="5274812"/>
                </a:cubicBezTo>
                <a:cubicBezTo>
                  <a:pt x="331194" y="3598269"/>
                  <a:pt x="362179" y="1980356"/>
                  <a:pt x="367985" y="457821"/>
                </a:cubicBezTo>
                <a:close/>
              </a:path>
            </a:pathLst>
          </a:custGeom>
        </p:spPr>
        <p:txBody>
          <a:bodyPr wrap="square">
            <a:noAutofit/>
          </a:bodyPr>
          <a:lstStyle/>
          <a:p>
            <a:endParaRPr lang="de-DE"/>
          </a:p>
        </p:txBody>
      </p:sp>
      <p:sp>
        <p:nvSpPr>
          <p:cNvPr id="7" name="Foliennummernplatzhalter 10">
            <a:extLst>
              <a:ext uri="{FF2B5EF4-FFF2-40B4-BE49-F238E27FC236}">
                <a16:creationId xmlns:a16="http://schemas.microsoft.com/office/drawing/2014/main" id="{E1C4CD83-7EDE-E3A3-6552-3372F7084F34}"/>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grpSp>
        <p:nvGrpSpPr>
          <p:cNvPr id="8" name="Gruppieren 7">
            <a:extLst>
              <a:ext uri="{FF2B5EF4-FFF2-40B4-BE49-F238E27FC236}">
                <a16:creationId xmlns:a16="http://schemas.microsoft.com/office/drawing/2014/main" id="{E855D2AD-BF25-5528-9766-32895EE2A30B}"/>
              </a:ext>
            </a:extLst>
          </p:cNvPr>
          <p:cNvGrpSpPr/>
          <p:nvPr userDrawn="1"/>
        </p:nvGrpSpPr>
        <p:grpSpPr>
          <a:xfrm>
            <a:off x="1" y="-10935056"/>
            <a:ext cx="9269451" cy="32400000"/>
            <a:chOff x="1" y="-10935056"/>
            <a:chExt cx="9269451" cy="32400000"/>
          </a:xfrm>
        </p:grpSpPr>
        <p:sp>
          <p:nvSpPr>
            <p:cNvPr id="10" name="Rechteck 9">
              <a:extLst>
                <a:ext uri="{FF2B5EF4-FFF2-40B4-BE49-F238E27FC236}">
                  <a16:creationId xmlns:a16="http://schemas.microsoft.com/office/drawing/2014/main" id="{740E1022-097F-0CEB-4687-79005EBE23C2}"/>
                </a:ext>
              </a:extLst>
            </p:cNvPr>
            <p:cNvSpPr/>
            <p:nvPr userDrawn="1"/>
          </p:nvSpPr>
          <p:spPr>
            <a:xfrm>
              <a:off x="1" y="10367"/>
              <a:ext cx="8539988" cy="10529888"/>
            </a:xfrm>
            <a:prstGeom prst="rect">
              <a:avLst/>
            </a:prstGeom>
            <a:solidFill>
              <a:srgbClr val="0098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18"/>
            </a:p>
          </p:txBody>
        </p:sp>
        <p:sp>
          <p:nvSpPr>
            <p:cNvPr id="16" name="Ellipse 15">
              <a:extLst>
                <a:ext uri="{FF2B5EF4-FFF2-40B4-BE49-F238E27FC236}">
                  <a16:creationId xmlns:a16="http://schemas.microsoft.com/office/drawing/2014/main" id="{F5C848A4-4F8B-999F-18D9-5BD5536C5179}"/>
                </a:ext>
              </a:extLst>
            </p:cNvPr>
            <p:cNvSpPr/>
            <p:nvPr userDrawn="1"/>
          </p:nvSpPr>
          <p:spPr>
            <a:xfrm rot="5520000">
              <a:off x="-8550548" y="3644944"/>
              <a:ext cx="32400000" cy="3240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18">
                <a:solidFill>
                  <a:schemeClr val="bg1"/>
                </a:solidFill>
              </a:endParaRPr>
            </a:p>
          </p:txBody>
        </p:sp>
      </p:grpSp>
      <p:sp>
        <p:nvSpPr>
          <p:cNvPr id="11" name="Titel 1">
            <a:extLst>
              <a:ext uri="{FF2B5EF4-FFF2-40B4-BE49-F238E27FC236}">
                <a16:creationId xmlns:a16="http://schemas.microsoft.com/office/drawing/2014/main" id="{5BBE0F51-8A6A-AEEA-85F7-69AC4164903A}"/>
              </a:ext>
            </a:extLst>
          </p:cNvPr>
          <p:cNvSpPr>
            <a:spLocks noGrp="1"/>
          </p:cNvSpPr>
          <p:nvPr>
            <p:ph type="title" hasCustomPrompt="1"/>
          </p:nvPr>
        </p:nvSpPr>
        <p:spPr>
          <a:xfrm>
            <a:off x="1263315" y="1347541"/>
            <a:ext cx="6583697" cy="1619397"/>
          </a:xfrm>
          <a:prstGeom prst="rect">
            <a:avLst/>
          </a:prstGeom>
        </p:spPr>
        <p:txBody>
          <a:bodyPr/>
          <a:lstStyle>
            <a:lvl1pPr>
              <a:defRPr sz="4801">
                <a:solidFill>
                  <a:schemeClr val="bg1"/>
                </a:solidFill>
              </a:defRPr>
            </a:lvl1pPr>
          </a:lstStyle>
          <a:p>
            <a:r>
              <a:rPr lang="de-DE"/>
              <a:t>Mastertitelformat </a:t>
            </a:r>
            <a:br>
              <a:rPr lang="de-DE"/>
            </a:br>
            <a:r>
              <a:rPr lang="de-DE"/>
              <a:t>bearbeiten</a:t>
            </a:r>
          </a:p>
        </p:txBody>
      </p:sp>
    </p:spTree>
    <p:extLst>
      <p:ext uri="{BB962C8B-B14F-4D97-AF65-F5344CB8AC3E}">
        <p14:creationId xmlns:p14="http://schemas.microsoft.com/office/powerpoint/2010/main" val="13093008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Headline, Türkis">
    <p:spTree>
      <p:nvGrpSpPr>
        <p:cNvPr id="1" name=""/>
        <p:cNvGrpSpPr/>
        <p:nvPr/>
      </p:nvGrpSpPr>
      <p:grpSpPr>
        <a:xfrm>
          <a:off x="0" y="0"/>
          <a:ext cx="0" cy="0"/>
          <a:chOff x="0" y="0"/>
          <a:chExt cx="0" cy="0"/>
        </a:xfrm>
      </p:grpSpPr>
      <p:sp>
        <p:nvSpPr>
          <p:cNvPr id="5" name="Textplatzhalter 11"/>
          <p:cNvSpPr>
            <a:spLocks noGrp="1"/>
          </p:cNvSpPr>
          <p:nvPr>
            <p:ph type="body" sz="quarter" idx="12" hasCustomPrompt="1"/>
          </p:nvPr>
        </p:nvSpPr>
        <p:spPr>
          <a:xfrm>
            <a:off x="727258" y="2521392"/>
            <a:ext cx="17261305" cy="4860925"/>
          </a:xfrm>
        </p:spPr>
        <p:txBody>
          <a:bodyPr anchor="ctr"/>
          <a:lstStyle>
            <a:lvl1pPr marL="0" indent="0" algn="ctr">
              <a:buNone/>
              <a:defRPr sz="7300" baseline="0">
                <a:solidFill>
                  <a:srgbClr val="0098A5"/>
                </a:solidFill>
                <a:latin typeface="+mj-lt"/>
              </a:defRPr>
            </a:lvl1pPr>
            <a:lvl2pPr marL="702155" indent="0" algn="ctr">
              <a:buNone/>
              <a:defRPr sz="7300">
                <a:latin typeface="+mj-lt"/>
              </a:defRPr>
            </a:lvl2pPr>
            <a:lvl3pPr marL="1404313" indent="0" algn="ctr">
              <a:buNone/>
              <a:defRPr sz="7300">
                <a:latin typeface="+mj-lt"/>
              </a:defRPr>
            </a:lvl3pPr>
            <a:lvl4pPr marL="2106470" indent="0" algn="ctr">
              <a:buNone/>
              <a:defRPr sz="7300">
                <a:latin typeface="+mj-lt"/>
              </a:defRPr>
            </a:lvl4pPr>
            <a:lvl5pPr marL="2808627" indent="0" algn="ctr">
              <a:buNone/>
              <a:defRPr sz="7300">
                <a:latin typeface="+mj-lt"/>
              </a:defRPr>
            </a:lvl5pPr>
          </a:lstStyle>
          <a:p>
            <a:pPr lvl="0"/>
            <a:r>
              <a:rPr lang="de-DE" dirty="0"/>
              <a:t>Hier eine Headline,</a:t>
            </a:r>
            <a:br>
              <a:rPr lang="de-DE" dirty="0"/>
            </a:br>
            <a:r>
              <a:rPr lang="de-DE" dirty="0"/>
              <a:t>gerne auch </a:t>
            </a:r>
            <a:r>
              <a:rPr lang="de-DE" dirty="0" err="1"/>
              <a:t>zweizeillig</a:t>
            </a:r>
            <a:r>
              <a:rPr lang="de-DE" dirty="0"/>
              <a:t>.</a:t>
            </a:r>
          </a:p>
        </p:txBody>
      </p:sp>
    </p:spTree>
    <p:extLst>
      <p:ext uri="{BB962C8B-B14F-4D97-AF65-F5344CB8AC3E}">
        <p14:creationId xmlns:p14="http://schemas.microsoft.com/office/powerpoint/2010/main" val="38633766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1_Text, Anthrazit">
    <p:spTree>
      <p:nvGrpSpPr>
        <p:cNvPr id="1" name=""/>
        <p:cNvGrpSpPr/>
        <p:nvPr/>
      </p:nvGrpSpPr>
      <p:grpSpPr>
        <a:xfrm>
          <a:off x="0" y="0"/>
          <a:ext cx="0" cy="0"/>
          <a:chOff x="0" y="0"/>
          <a:chExt cx="0" cy="0"/>
        </a:xfrm>
      </p:grpSpPr>
      <p:sp>
        <p:nvSpPr>
          <p:cNvPr id="2" name="Titel 1"/>
          <p:cNvSpPr>
            <a:spLocks noGrp="1"/>
          </p:cNvSpPr>
          <p:nvPr>
            <p:ph type="title"/>
          </p:nvPr>
        </p:nvSpPr>
        <p:spPr>
          <a:xfrm>
            <a:off x="529200" y="558000"/>
            <a:ext cx="17651463" cy="1003588"/>
          </a:xfrm>
        </p:spPr>
        <p:txBody>
          <a:bodyPr/>
          <a:lstStyle/>
          <a:p>
            <a:r>
              <a:rPr lang="de-DE" dirty="0"/>
              <a:t>Mastertitelformat bearbeiten</a:t>
            </a:r>
          </a:p>
        </p:txBody>
      </p:sp>
      <p:sp>
        <p:nvSpPr>
          <p:cNvPr id="3" name="Inhaltsplatzhalter 2"/>
          <p:cNvSpPr>
            <a:spLocks noGrp="1"/>
          </p:cNvSpPr>
          <p:nvPr>
            <p:ph idx="1" hasCustomPrompt="1"/>
          </p:nvPr>
        </p:nvSpPr>
        <p:spPr>
          <a:xfrm>
            <a:off x="557999" y="1877002"/>
            <a:ext cx="17622663" cy="7771495"/>
          </a:xfrm>
        </p:spPr>
        <p:txBody>
          <a:bodyPr/>
          <a:lstStyle>
            <a:lvl1pPr marL="457166" indent="-457166">
              <a:buFont typeface="Arial" panose="020B0604020202020204" pitchFamily="34" charset="0"/>
              <a:buChar char="•"/>
              <a:defRPr>
                <a:solidFill>
                  <a:srgbClr val="303E3F"/>
                </a:solidFill>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41292422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12" name="Oval 12"/>
          <p:cNvSpPr/>
          <p:nvPr userDrawn="1"/>
        </p:nvSpPr>
        <p:spPr>
          <a:xfrm>
            <a:off x="-4055832" y="1535927"/>
            <a:ext cx="32000207" cy="85171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40442" tIns="70221" rIns="140442" bIns="70221" rtlCol="0" anchor="ctr"/>
          <a:lstStyle/>
          <a:p>
            <a:pPr algn="ctr"/>
            <a:r>
              <a:rPr lang="de-DE" sz="2699" dirty="0"/>
              <a:t>          </a:t>
            </a:r>
          </a:p>
        </p:txBody>
      </p:sp>
      <p:sp>
        <p:nvSpPr>
          <p:cNvPr id="10" name="Ellipse 9">
            <a:extLst>
              <a:ext uri="{FF2B5EF4-FFF2-40B4-BE49-F238E27FC236}">
                <a16:creationId xmlns:a16="http://schemas.microsoft.com/office/drawing/2014/main" id="{9EC0A214-F4D2-D35C-1211-00176892FD6B}"/>
              </a:ext>
            </a:extLst>
          </p:cNvPr>
          <p:cNvSpPr/>
          <p:nvPr userDrawn="1"/>
        </p:nvSpPr>
        <p:spPr>
          <a:xfrm rot="168738">
            <a:off x="-29449723" y="-1995902"/>
            <a:ext cx="72766872" cy="1083945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bg1"/>
              </a:solidFill>
            </a:endParaRPr>
          </a:p>
        </p:txBody>
      </p:sp>
      <p:sp>
        <p:nvSpPr>
          <p:cNvPr id="2" name="Titel 1"/>
          <p:cNvSpPr>
            <a:spLocks noGrp="1"/>
          </p:cNvSpPr>
          <p:nvPr>
            <p:ph type="ctrTitle"/>
          </p:nvPr>
        </p:nvSpPr>
        <p:spPr>
          <a:xfrm>
            <a:off x="730475" y="3209503"/>
            <a:ext cx="8765217" cy="1126699"/>
          </a:xfrm>
        </p:spPr>
        <p:txBody>
          <a:bodyPr anchor="b"/>
          <a:lstStyle>
            <a:lvl1pPr>
              <a:defRPr lang="de-DE" sz="6400" kern="1200" dirty="0">
                <a:solidFill>
                  <a:schemeClr val="bg1"/>
                </a:solidFill>
                <a:latin typeface="Threespin-CondDemibold" panose="020B0706030101010102" pitchFamily="34" charset="0"/>
                <a:ea typeface="+mj-ea"/>
                <a:cs typeface="+mj-cs"/>
              </a:defRPr>
            </a:lvl1pPr>
          </a:lstStyle>
          <a:p>
            <a:r>
              <a:rPr lang="de-DE" dirty="0"/>
              <a:t>Mastertitelformat bearbeiten</a:t>
            </a:r>
          </a:p>
        </p:txBody>
      </p:sp>
      <p:sp>
        <p:nvSpPr>
          <p:cNvPr id="3" name="Untertitel 2"/>
          <p:cNvSpPr>
            <a:spLocks noGrp="1"/>
          </p:cNvSpPr>
          <p:nvPr>
            <p:ph type="subTitle" idx="1"/>
          </p:nvPr>
        </p:nvSpPr>
        <p:spPr>
          <a:xfrm>
            <a:off x="730475" y="4719156"/>
            <a:ext cx="8765217" cy="1798269"/>
          </a:xfrm>
        </p:spPr>
        <p:txBody>
          <a:bodyPr/>
          <a:lstStyle>
            <a:lvl1pPr marL="0" indent="0" algn="l">
              <a:buNone/>
              <a:defRPr sz="2800">
                <a:solidFill>
                  <a:schemeClr val="bg1"/>
                </a:solidFill>
                <a:latin typeface="+mj-lt"/>
              </a:defRPr>
            </a:lvl1pPr>
            <a:lvl2pPr marL="702158" indent="0" algn="ctr">
              <a:buNone/>
              <a:defRPr>
                <a:solidFill>
                  <a:schemeClr val="tx1">
                    <a:tint val="75000"/>
                  </a:schemeClr>
                </a:solidFill>
              </a:defRPr>
            </a:lvl2pPr>
            <a:lvl3pPr marL="1404313" indent="0" algn="ctr">
              <a:buNone/>
              <a:defRPr>
                <a:solidFill>
                  <a:schemeClr val="tx1">
                    <a:tint val="75000"/>
                  </a:schemeClr>
                </a:solidFill>
              </a:defRPr>
            </a:lvl3pPr>
            <a:lvl4pPr marL="2106470" indent="0" algn="ctr">
              <a:buNone/>
              <a:defRPr>
                <a:solidFill>
                  <a:schemeClr val="tx1">
                    <a:tint val="75000"/>
                  </a:schemeClr>
                </a:solidFill>
              </a:defRPr>
            </a:lvl4pPr>
            <a:lvl5pPr marL="2808627" indent="0" algn="ctr">
              <a:buNone/>
              <a:defRPr>
                <a:solidFill>
                  <a:schemeClr val="tx1">
                    <a:tint val="75000"/>
                  </a:schemeClr>
                </a:solidFill>
              </a:defRPr>
            </a:lvl5pPr>
            <a:lvl6pPr marL="3510785" indent="0" algn="ctr">
              <a:buNone/>
              <a:defRPr>
                <a:solidFill>
                  <a:schemeClr val="tx1">
                    <a:tint val="75000"/>
                  </a:schemeClr>
                </a:solidFill>
              </a:defRPr>
            </a:lvl6pPr>
            <a:lvl7pPr marL="4212941" indent="0" algn="ctr">
              <a:buNone/>
              <a:defRPr>
                <a:solidFill>
                  <a:schemeClr val="tx1">
                    <a:tint val="75000"/>
                  </a:schemeClr>
                </a:solidFill>
              </a:defRPr>
            </a:lvl7pPr>
            <a:lvl8pPr marL="4915096" indent="0" algn="ctr">
              <a:buNone/>
              <a:defRPr>
                <a:solidFill>
                  <a:schemeClr val="tx1">
                    <a:tint val="75000"/>
                  </a:schemeClr>
                </a:solidFill>
              </a:defRPr>
            </a:lvl8pPr>
            <a:lvl9pPr marL="5617253" indent="0" algn="ctr">
              <a:buNone/>
              <a:defRPr>
                <a:solidFill>
                  <a:schemeClr val="tx1">
                    <a:tint val="75000"/>
                  </a:schemeClr>
                </a:solidFill>
              </a:defRPr>
            </a:lvl9pPr>
          </a:lstStyle>
          <a:p>
            <a:r>
              <a:rPr lang="de-DE" dirty="0"/>
              <a:t>Master-Untertitelformat bearbeiten</a:t>
            </a:r>
          </a:p>
        </p:txBody>
      </p:sp>
      <p:sp>
        <p:nvSpPr>
          <p:cNvPr id="4" name="Rechteck 3">
            <a:extLst>
              <a:ext uri="{FF2B5EF4-FFF2-40B4-BE49-F238E27FC236}">
                <a16:creationId xmlns:a16="http://schemas.microsoft.com/office/drawing/2014/main" id="{C19F9003-225F-4AC6-5344-4694C7A20DF7}"/>
              </a:ext>
            </a:extLst>
          </p:cNvPr>
          <p:cNvSpPr/>
          <p:nvPr userDrawn="1"/>
        </p:nvSpPr>
        <p:spPr>
          <a:xfrm>
            <a:off x="0" y="9585325"/>
            <a:ext cx="2297723" cy="94456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id="{E31FB063-AF8C-28A3-98F7-C36AE93488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8213" y="9057041"/>
            <a:ext cx="2297723" cy="1212684"/>
          </a:xfrm>
          <a:prstGeom prst="rect">
            <a:avLst/>
          </a:prstGeom>
        </p:spPr>
      </p:pic>
      <p:sp>
        <p:nvSpPr>
          <p:cNvPr id="6" name="Bildplatzhalter 5">
            <a:extLst>
              <a:ext uri="{FF2B5EF4-FFF2-40B4-BE49-F238E27FC236}">
                <a16:creationId xmlns:a16="http://schemas.microsoft.com/office/drawing/2014/main" id="{426836B3-741D-C2F2-49AA-A11CAD59FE9C}"/>
              </a:ext>
            </a:extLst>
          </p:cNvPr>
          <p:cNvSpPr>
            <a:spLocks noGrp="1"/>
          </p:cNvSpPr>
          <p:nvPr>
            <p:ph type="pic" sz="quarter" idx="10"/>
          </p:nvPr>
        </p:nvSpPr>
        <p:spPr>
          <a:xfrm>
            <a:off x="9575800" y="2507885"/>
            <a:ext cx="7140575" cy="4760912"/>
          </a:xfrm>
        </p:spPr>
        <p:txBody>
          <a:bodyPr/>
          <a:lstStyle/>
          <a:p>
            <a:endParaRPr lang="de-DE"/>
          </a:p>
        </p:txBody>
      </p:sp>
    </p:spTree>
    <p:extLst>
      <p:ext uri="{BB962C8B-B14F-4D97-AF65-F5344CB8AC3E}">
        <p14:creationId xmlns:p14="http://schemas.microsoft.com/office/powerpoint/2010/main" val="2505819922"/>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orlagen Versio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798396-A0A9-83DA-1F2E-5225848EF606}"/>
              </a:ext>
            </a:extLst>
          </p:cNvPr>
          <p:cNvSpPr>
            <a:spLocks noGrp="1"/>
          </p:cNvSpPr>
          <p:nvPr>
            <p:ph type="title"/>
          </p:nvPr>
        </p:nvSpPr>
        <p:spPr/>
        <p:txBody>
          <a:bodyPr/>
          <a:lstStyle/>
          <a:p>
            <a:r>
              <a:rPr lang="de-DE"/>
              <a:t>Mastertitelformat bearbeiten</a:t>
            </a:r>
          </a:p>
        </p:txBody>
      </p:sp>
      <p:sp>
        <p:nvSpPr>
          <p:cNvPr id="3" name="Fußzeilenplatzhalter 2">
            <a:extLst>
              <a:ext uri="{FF2B5EF4-FFF2-40B4-BE49-F238E27FC236}">
                <a16:creationId xmlns:a16="http://schemas.microsoft.com/office/drawing/2014/main" id="{8C0B0E2C-BDE7-EFBA-21D6-79EB6DA8BF89}"/>
              </a:ext>
            </a:extLst>
          </p:cNvPr>
          <p:cNvSpPr>
            <a:spLocks noGrp="1"/>
          </p:cNvSpPr>
          <p:nvPr>
            <p:ph type="ftr" sz="quarter" idx="10"/>
          </p:nvPr>
        </p:nvSpPr>
        <p:spPr/>
        <p:txBody>
          <a:bodyPr/>
          <a:lstStyle/>
          <a:p>
            <a:endParaRPr lang="de-DE"/>
          </a:p>
        </p:txBody>
      </p:sp>
      <p:sp>
        <p:nvSpPr>
          <p:cNvPr id="4" name="Foliennummernplatzhalter 3">
            <a:extLst>
              <a:ext uri="{FF2B5EF4-FFF2-40B4-BE49-F238E27FC236}">
                <a16:creationId xmlns:a16="http://schemas.microsoft.com/office/drawing/2014/main" id="{CB1567AC-9B07-C794-1950-335C8C3A6081}"/>
              </a:ext>
            </a:extLst>
          </p:cNvPr>
          <p:cNvSpPr>
            <a:spLocks noGrp="1"/>
          </p:cNvSpPr>
          <p:nvPr>
            <p:ph type="sldNum" sz="quarter" idx="11"/>
          </p:nvPr>
        </p:nvSpPr>
        <p:spPr/>
        <p:txBody>
          <a:bodyPr/>
          <a:lstStyle/>
          <a:p>
            <a:pPr algn="r"/>
            <a:fld id="{3A5BA11C-165E-42F1-81A1-D7D123A5606A}" type="slidenum">
              <a:rPr lang="de-DE" smtClean="0"/>
              <a:pPr algn="r"/>
              <a:t>‹Nr.›</a:t>
            </a:fld>
            <a:endParaRPr lang="de-DE"/>
          </a:p>
        </p:txBody>
      </p:sp>
      <p:sp>
        <p:nvSpPr>
          <p:cNvPr id="5" name="Rechteck 4">
            <a:extLst>
              <a:ext uri="{FF2B5EF4-FFF2-40B4-BE49-F238E27FC236}">
                <a16:creationId xmlns:a16="http://schemas.microsoft.com/office/drawing/2014/main" id="{F6544E65-8949-286E-5C2D-B14F0974489F}"/>
              </a:ext>
            </a:extLst>
          </p:cNvPr>
          <p:cNvSpPr/>
          <p:nvPr userDrawn="1"/>
        </p:nvSpPr>
        <p:spPr>
          <a:xfrm>
            <a:off x="0" y="7938"/>
            <a:ext cx="18719800" cy="105219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9900"/>
              <a:t>Vorlagen-Version</a:t>
            </a:r>
          </a:p>
          <a:p>
            <a:pPr algn="ctr"/>
            <a:r>
              <a:rPr lang="de-DE" sz="19900">
                <a:latin typeface="+mj-lt"/>
              </a:rPr>
              <a:t>P 2022.1</a:t>
            </a:r>
          </a:p>
        </p:txBody>
      </p:sp>
    </p:spTree>
    <p:extLst>
      <p:ext uri="{BB962C8B-B14F-4D97-AF65-F5344CB8AC3E}">
        <p14:creationId xmlns:p14="http://schemas.microsoft.com/office/powerpoint/2010/main" val="4256533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aster">
    <p:spTree>
      <p:nvGrpSpPr>
        <p:cNvPr id="1" name=""/>
        <p:cNvGrpSpPr/>
        <p:nvPr/>
      </p:nvGrpSpPr>
      <p:grpSpPr>
        <a:xfrm>
          <a:off x="0" y="0"/>
          <a:ext cx="0" cy="0"/>
          <a:chOff x="0" y="0"/>
          <a:chExt cx="0" cy="0"/>
        </a:xfrm>
      </p:grpSpPr>
      <p:sp>
        <p:nvSpPr>
          <p:cNvPr id="188" name="Überschrift_BG">
            <a:extLst>
              <a:ext uri="{FF2B5EF4-FFF2-40B4-BE49-F238E27FC236}">
                <a16:creationId xmlns:a16="http://schemas.microsoft.com/office/drawing/2014/main" id="{BCE6DB10-9F00-DE24-5D47-481C55347ADF}"/>
              </a:ext>
            </a:extLst>
          </p:cNvPr>
          <p:cNvSpPr/>
          <p:nvPr userDrawn="1"/>
        </p:nvSpPr>
        <p:spPr>
          <a:xfrm>
            <a:off x="1377227" y="1353046"/>
            <a:ext cx="15984000" cy="100800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2800">
              <a:latin typeface="+mj-lt"/>
            </a:endParaRPr>
          </a:p>
        </p:txBody>
      </p:sp>
      <p:grpSp>
        <p:nvGrpSpPr>
          <p:cNvPr id="167" name="6-Spalten">
            <a:extLst>
              <a:ext uri="{FF2B5EF4-FFF2-40B4-BE49-F238E27FC236}">
                <a16:creationId xmlns:a16="http://schemas.microsoft.com/office/drawing/2014/main" id="{21925D44-D0F5-FEC7-D264-66502414CC29}"/>
              </a:ext>
            </a:extLst>
          </p:cNvPr>
          <p:cNvGrpSpPr/>
          <p:nvPr userDrawn="1"/>
        </p:nvGrpSpPr>
        <p:grpSpPr>
          <a:xfrm flipV="1">
            <a:off x="1330813" y="8180148"/>
            <a:ext cx="16054644" cy="1038833"/>
            <a:chOff x="587849" y="8199341"/>
            <a:chExt cx="17575207" cy="1294893"/>
          </a:xfrm>
        </p:grpSpPr>
        <p:sp>
          <p:nvSpPr>
            <p:cNvPr id="168" name="Rechteck 167">
              <a:extLst>
                <a:ext uri="{FF2B5EF4-FFF2-40B4-BE49-F238E27FC236}">
                  <a16:creationId xmlns:a16="http://schemas.microsoft.com/office/drawing/2014/main" id="{682EFE76-B2C3-13A9-8592-318F28615BB4}"/>
                </a:ext>
              </a:extLst>
            </p:cNvPr>
            <p:cNvSpPr/>
            <p:nvPr userDrawn="1"/>
          </p:nvSpPr>
          <p:spPr>
            <a:xfrm>
              <a:off x="587849" y="8237772"/>
              <a:ext cx="2601035" cy="1256462"/>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endParaRPr lang="de-DE" sz="2698"/>
            </a:p>
          </p:txBody>
        </p:sp>
        <p:sp>
          <p:nvSpPr>
            <p:cNvPr id="169" name="Rechteck 168">
              <a:extLst>
                <a:ext uri="{FF2B5EF4-FFF2-40B4-BE49-F238E27FC236}">
                  <a16:creationId xmlns:a16="http://schemas.microsoft.com/office/drawing/2014/main" id="{5C0F8E30-0F1B-BBEC-E30E-F53204B15826}"/>
                </a:ext>
              </a:extLst>
            </p:cNvPr>
            <p:cNvSpPr/>
            <p:nvPr userDrawn="1"/>
          </p:nvSpPr>
          <p:spPr>
            <a:xfrm>
              <a:off x="3589843" y="8237775"/>
              <a:ext cx="2601035" cy="1256458"/>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endParaRPr lang="de-DE" sz="2698"/>
            </a:p>
          </p:txBody>
        </p:sp>
        <p:sp>
          <p:nvSpPr>
            <p:cNvPr id="170" name="Rechteck 169">
              <a:extLst>
                <a:ext uri="{FF2B5EF4-FFF2-40B4-BE49-F238E27FC236}">
                  <a16:creationId xmlns:a16="http://schemas.microsoft.com/office/drawing/2014/main" id="{86BAA580-DBA4-7456-759E-0D59298D3224}"/>
                </a:ext>
              </a:extLst>
            </p:cNvPr>
            <p:cNvSpPr/>
            <p:nvPr userDrawn="1"/>
          </p:nvSpPr>
          <p:spPr>
            <a:xfrm>
              <a:off x="6644764" y="8199341"/>
              <a:ext cx="2601035" cy="1256462"/>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endParaRPr lang="de-DE" sz="2698"/>
            </a:p>
          </p:txBody>
        </p:sp>
        <p:sp>
          <p:nvSpPr>
            <p:cNvPr id="171" name="Rechteck 170">
              <a:extLst>
                <a:ext uri="{FF2B5EF4-FFF2-40B4-BE49-F238E27FC236}">
                  <a16:creationId xmlns:a16="http://schemas.microsoft.com/office/drawing/2014/main" id="{1168FE10-E6D0-077A-1D40-38E8184DAA21}"/>
                </a:ext>
              </a:extLst>
            </p:cNvPr>
            <p:cNvSpPr/>
            <p:nvPr userDrawn="1"/>
          </p:nvSpPr>
          <p:spPr>
            <a:xfrm>
              <a:off x="9551170" y="8227426"/>
              <a:ext cx="2601035" cy="1256462"/>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endParaRPr lang="de-DE" sz="2698"/>
            </a:p>
          </p:txBody>
        </p:sp>
        <p:sp>
          <p:nvSpPr>
            <p:cNvPr id="172" name="Rechteck 171">
              <a:extLst>
                <a:ext uri="{FF2B5EF4-FFF2-40B4-BE49-F238E27FC236}">
                  <a16:creationId xmlns:a16="http://schemas.microsoft.com/office/drawing/2014/main" id="{F274B200-63E8-BEE7-C5A7-CDC78B01B34D}"/>
                </a:ext>
              </a:extLst>
            </p:cNvPr>
            <p:cNvSpPr/>
            <p:nvPr userDrawn="1"/>
          </p:nvSpPr>
          <p:spPr>
            <a:xfrm>
              <a:off x="12560585" y="8227426"/>
              <a:ext cx="2601035" cy="1256463"/>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endParaRPr lang="de-DE" sz="2698"/>
            </a:p>
          </p:txBody>
        </p:sp>
        <p:sp>
          <p:nvSpPr>
            <p:cNvPr id="173" name="Rechteck 172">
              <a:extLst>
                <a:ext uri="{FF2B5EF4-FFF2-40B4-BE49-F238E27FC236}">
                  <a16:creationId xmlns:a16="http://schemas.microsoft.com/office/drawing/2014/main" id="{2FF6BA81-867A-7B0E-0B27-D9D6775AAD8C}"/>
                </a:ext>
              </a:extLst>
            </p:cNvPr>
            <p:cNvSpPr/>
            <p:nvPr userDrawn="1"/>
          </p:nvSpPr>
          <p:spPr>
            <a:xfrm>
              <a:off x="15562021" y="8237771"/>
              <a:ext cx="2601035" cy="1256459"/>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endParaRPr lang="de-DE" sz="2698"/>
            </a:p>
          </p:txBody>
        </p:sp>
      </p:grpSp>
      <p:grpSp>
        <p:nvGrpSpPr>
          <p:cNvPr id="174" name="3-Spalten_in_70">
            <a:extLst>
              <a:ext uri="{FF2B5EF4-FFF2-40B4-BE49-F238E27FC236}">
                <a16:creationId xmlns:a16="http://schemas.microsoft.com/office/drawing/2014/main" id="{97AA66EB-1DCA-6244-8430-D415B1A9A718}"/>
              </a:ext>
            </a:extLst>
          </p:cNvPr>
          <p:cNvGrpSpPr/>
          <p:nvPr userDrawn="1"/>
        </p:nvGrpSpPr>
        <p:grpSpPr>
          <a:xfrm flipV="1">
            <a:off x="1383861" y="6813509"/>
            <a:ext cx="10532895" cy="1015910"/>
            <a:chOff x="636870" y="6747246"/>
            <a:chExt cx="11530484" cy="1205875"/>
          </a:xfrm>
        </p:grpSpPr>
        <p:sp>
          <p:nvSpPr>
            <p:cNvPr id="175" name="Rechteck 174">
              <a:extLst>
                <a:ext uri="{FF2B5EF4-FFF2-40B4-BE49-F238E27FC236}">
                  <a16:creationId xmlns:a16="http://schemas.microsoft.com/office/drawing/2014/main" id="{3AE14C07-435D-DEBB-4FB4-E2257B85BB3F}"/>
                </a:ext>
              </a:extLst>
            </p:cNvPr>
            <p:cNvSpPr/>
            <p:nvPr userDrawn="1"/>
          </p:nvSpPr>
          <p:spPr>
            <a:xfrm>
              <a:off x="636870" y="6756636"/>
              <a:ext cx="3586275" cy="1196485"/>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endParaRPr lang="de-DE" sz="2698"/>
            </a:p>
          </p:txBody>
        </p:sp>
        <p:sp>
          <p:nvSpPr>
            <p:cNvPr id="176" name="Rechteck 175">
              <a:extLst>
                <a:ext uri="{FF2B5EF4-FFF2-40B4-BE49-F238E27FC236}">
                  <a16:creationId xmlns:a16="http://schemas.microsoft.com/office/drawing/2014/main" id="{B4B720CB-7A8B-2633-8391-F41B57A668E7}"/>
                </a:ext>
              </a:extLst>
            </p:cNvPr>
            <p:cNvSpPr/>
            <p:nvPr userDrawn="1"/>
          </p:nvSpPr>
          <p:spPr>
            <a:xfrm>
              <a:off x="4608974" y="6747247"/>
              <a:ext cx="3586275" cy="1196485"/>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endParaRPr lang="de-DE" sz="2698"/>
            </a:p>
          </p:txBody>
        </p:sp>
        <p:sp>
          <p:nvSpPr>
            <p:cNvPr id="177" name="Rechteck 176">
              <a:extLst>
                <a:ext uri="{FF2B5EF4-FFF2-40B4-BE49-F238E27FC236}">
                  <a16:creationId xmlns:a16="http://schemas.microsoft.com/office/drawing/2014/main" id="{20F3CE69-F3FB-69E8-F2F1-712CD1A598EB}"/>
                </a:ext>
              </a:extLst>
            </p:cNvPr>
            <p:cNvSpPr/>
            <p:nvPr userDrawn="1"/>
          </p:nvSpPr>
          <p:spPr>
            <a:xfrm>
              <a:off x="8581078" y="6747246"/>
              <a:ext cx="3586276" cy="1196485"/>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endParaRPr lang="de-DE" sz="2698"/>
            </a:p>
          </p:txBody>
        </p:sp>
      </p:grpSp>
      <p:grpSp>
        <p:nvGrpSpPr>
          <p:cNvPr id="181" name="2-Spalten_70:30">
            <a:extLst>
              <a:ext uri="{FF2B5EF4-FFF2-40B4-BE49-F238E27FC236}">
                <a16:creationId xmlns:a16="http://schemas.microsoft.com/office/drawing/2014/main" id="{49BE19A2-7C5D-7012-D512-4E539576CB95}"/>
              </a:ext>
            </a:extLst>
          </p:cNvPr>
          <p:cNvGrpSpPr/>
          <p:nvPr userDrawn="1"/>
        </p:nvGrpSpPr>
        <p:grpSpPr>
          <a:xfrm flipV="1">
            <a:off x="1366838" y="5446813"/>
            <a:ext cx="15983998" cy="1011915"/>
            <a:chOff x="638551" y="5186619"/>
            <a:chExt cx="17497867" cy="1271423"/>
          </a:xfrm>
        </p:grpSpPr>
        <p:sp>
          <p:nvSpPr>
            <p:cNvPr id="182" name="Rechteck 181">
              <a:extLst>
                <a:ext uri="{FF2B5EF4-FFF2-40B4-BE49-F238E27FC236}">
                  <a16:creationId xmlns:a16="http://schemas.microsoft.com/office/drawing/2014/main" id="{6B507CBA-64A2-2751-E1BA-7F984ABC4A4A}"/>
                </a:ext>
              </a:extLst>
            </p:cNvPr>
            <p:cNvSpPr/>
            <p:nvPr userDrawn="1"/>
          </p:nvSpPr>
          <p:spPr>
            <a:xfrm>
              <a:off x="638551" y="5191539"/>
              <a:ext cx="11547017" cy="1266503"/>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endParaRPr lang="de-DE" sz="2698"/>
            </a:p>
          </p:txBody>
        </p:sp>
        <p:sp>
          <p:nvSpPr>
            <p:cNvPr id="183" name="Rechteck 182">
              <a:extLst>
                <a:ext uri="{FF2B5EF4-FFF2-40B4-BE49-F238E27FC236}">
                  <a16:creationId xmlns:a16="http://schemas.microsoft.com/office/drawing/2014/main" id="{1054F588-6011-68DA-A9BA-9AE4C08E9DA9}"/>
                </a:ext>
              </a:extLst>
            </p:cNvPr>
            <p:cNvSpPr/>
            <p:nvPr userDrawn="1"/>
          </p:nvSpPr>
          <p:spPr>
            <a:xfrm>
              <a:off x="12579662" y="5186619"/>
              <a:ext cx="5556756" cy="1266503"/>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endParaRPr lang="de-DE" sz="2698"/>
            </a:p>
          </p:txBody>
        </p:sp>
      </p:grpSp>
      <p:grpSp>
        <p:nvGrpSpPr>
          <p:cNvPr id="184" name="2-Spalten_30:70">
            <a:extLst>
              <a:ext uri="{FF2B5EF4-FFF2-40B4-BE49-F238E27FC236}">
                <a16:creationId xmlns:a16="http://schemas.microsoft.com/office/drawing/2014/main" id="{85921549-5F82-C49D-EE10-3887A12851A0}"/>
              </a:ext>
            </a:extLst>
          </p:cNvPr>
          <p:cNvGrpSpPr/>
          <p:nvPr userDrawn="1"/>
        </p:nvGrpSpPr>
        <p:grpSpPr>
          <a:xfrm flipV="1">
            <a:off x="1377228" y="4071160"/>
            <a:ext cx="15978467" cy="1018241"/>
            <a:chOff x="609043" y="3736019"/>
            <a:chExt cx="17491813" cy="1181585"/>
          </a:xfrm>
        </p:grpSpPr>
        <p:sp>
          <p:nvSpPr>
            <p:cNvPr id="185" name="Rechteck 184">
              <a:extLst>
                <a:ext uri="{FF2B5EF4-FFF2-40B4-BE49-F238E27FC236}">
                  <a16:creationId xmlns:a16="http://schemas.microsoft.com/office/drawing/2014/main" id="{1D28DE94-D388-C0B2-2C9F-DAB945125A08}"/>
                </a:ext>
              </a:extLst>
            </p:cNvPr>
            <p:cNvSpPr/>
            <p:nvPr userDrawn="1"/>
          </p:nvSpPr>
          <p:spPr>
            <a:xfrm>
              <a:off x="609043" y="3736019"/>
              <a:ext cx="5556756" cy="1169701"/>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endParaRPr lang="de-DE" sz="2698"/>
            </a:p>
          </p:txBody>
        </p:sp>
        <p:sp>
          <p:nvSpPr>
            <p:cNvPr id="186" name="Rechteck 185">
              <a:extLst>
                <a:ext uri="{FF2B5EF4-FFF2-40B4-BE49-F238E27FC236}">
                  <a16:creationId xmlns:a16="http://schemas.microsoft.com/office/drawing/2014/main" id="{C1B61354-6333-457A-A166-DEDA42454E33}"/>
                </a:ext>
              </a:extLst>
            </p:cNvPr>
            <p:cNvSpPr/>
            <p:nvPr userDrawn="1"/>
          </p:nvSpPr>
          <p:spPr>
            <a:xfrm>
              <a:off x="6553838" y="3747903"/>
              <a:ext cx="11547018" cy="1169701"/>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endParaRPr lang="de-DE" sz="2698"/>
            </a:p>
          </p:txBody>
        </p:sp>
      </p:grpSp>
      <p:grpSp>
        <p:nvGrpSpPr>
          <p:cNvPr id="178" name="2-Spalten_50:50">
            <a:extLst>
              <a:ext uri="{FF2B5EF4-FFF2-40B4-BE49-F238E27FC236}">
                <a16:creationId xmlns:a16="http://schemas.microsoft.com/office/drawing/2014/main" id="{1EA603F2-5C88-C89C-1737-35ED94FFD57C}"/>
              </a:ext>
            </a:extLst>
          </p:cNvPr>
          <p:cNvGrpSpPr/>
          <p:nvPr userDrawn="1"/>
        </p:nvGrpSpPr>
        <p:grpSpPr>
          <a:xfrm flipV="1">
            <a:off x="1366613" y="2709613"/>
            <a:ext cx="15985003" cy="1021858"/>
            <a:chOff x="607685" y="1895084"/>
            <a:chExt cx="17498969" cy="1309471"/>
          </a:xfrm>
        </p:grpSpPr>
        <p:sp>
          <p:nvSpPr>
            <p:cNvPr id="179" name="Rechteck 178">
              <a:extLst>
                <a:ext uri="{FF2B5EF4-FFF2-40B4-BE49-F238E27FC236}">
                  <a16:creationId xmlns:a16="http://schemas.microsoft.com/office/drawing/2014/main" id="{452371BB-4EC8-CFEA-396C-F238C5A46441}"/>
                </a:ext>
              </a:extLst>
            </p:cNvPr>
            <p:cNvSpPr/>
            <p:nvPr userDrawn="1"/>
          </p:nvSpPr>
          <p:spPr>
            <a:xfrm>
              <a:off x="607685" y="1895084"/>
              <a:ext cx="8551887" cy="1291713"/>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endParaRPr lang="de-DE" sz="2698"/>
            </a:p>
          </p:txBody>
        </p:sp>
        <p:sp>
          <p:nvSpPr>
            <p:cNvPr id="180" name="Rechteck 179">
              <a:extLst>
                <a:ext uri="{FF2B5EF4-FFF2-40B4-BE49-F238E27FC236}">
                  <a16:creationId xmlns:a16="http://schemas.microsoft.com/office/drawing/2014/main" id="{F30FBB72-1633-6C3C-1318-2591967135D7}"/>
                </a:ext>
              </a:extLst>
            </p:cNvPr>
            <p:cNvSpPr/>
            <p:nvPr userDrawn="1"/>
          </p:nvSpPr>
          <p:spPr>
            <a:xfrm>
              <a:off x="9554767" y="1912842"/>
              <a:ext cx="8551887" cy="1291713"/>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endParaRPr lang="de-DE" sz="2698"/>
            </a:p>
          </p:txBody>
        </p:sp>
      </p:grpSp>
      <p:grpSp>
        <p:nvGrpSpPr>
          <p:cNvPr id="4" name="Legends">
            <a:extLst>
              <a:ext uri="{FF2B5EF4-FFF2-40B4-BE49-F238E27FC236}">
                <a16:creationId xmlns:a16="http://schemas.microsoft.com/office/drawing/2014/main" id="{9BDAA440-44D5-DB6C-A511-9E044AA1CA52}"/>
              </a:ext>
            </a:extLst>
          </p:cNvPr>
          <p:cNvGrpSpPr/>
          <p:nvPr userDrawn="1"/>
        </p:nvGrpSpPr>
        <p:grpSpPr>
          <a:xfrm>
            <a:off x="355012" y="-353063"/>
            <a:ext cx="18058449" cy="9946331"/>
            <a:chOff x="355012" y="-353063"/>
            <a:chExt cx="18058449" cy="9946331"/>
          </a:xfrm>
        </p:grpSpPr>
        <p:sp>
          <p:nvSpPr>
            <p:cNvPr id="132" name="Ovale Legende 4">
              <a:extLst>
                <a:ext uri="{FF2B5EF4-FFF2-40B4-BE49-F238E27FC236}">
                  <a16:creationId xmlns:a16="http://schemas.microsoft.com/office/drawing/2014/main" id="{A9CF4271-AEA6-5E18-0F60-EABFC2532257}"/>
                </a:ext>
              </a:extLst>
            </p:cNvPr>
            <p:cNvSpPr/>
            <p:nvPr userDrawn="1"/>
          </p:nvSpPr>
          <p:spPr>
            <a:xfrm>
              <a:off x="11995815" y="6816371"/>
              <a:ext cx="2166926" cy="1625378"/>
            </a:xfrm>
            <a:prstGeom prst="wedgeEllipseCallout">
              <a:avLst>
                <a:gd name="adj1" fmla="val -69173"/>
                <a:gd name="adj2" fmla="val 154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marL="0" marR="0" lvl="0" indent="0" algn="ctr" defTabSz="701825" rtl="0" eaLnBrk="1" fontAlgn="auto" latinLnBrk="0" hangingPunct="1">
                <a:lnSpc>
                  <a:spcPct val="100000"/>
                </a:lnSpc>
                <a:spcBef>
                  <a:spcPts val="0"/>
                </a:spcBef>
                <a:spcAft>
                  <a:spcPts val="0"/>
                </a:spcAft>
                <a:buClrTx/>
                <a:buSzTx/>
                <a:buFontTx/>
                <a:buNone/>
                <a:tabLst/>
                <a:defRPr/>
              </a:pPr>
              <a:r>
                <a:rPr lang="de-DE" sz="2100">
                  <a:latin typeface="Threespin-CondLight"/>
                  <a:cs typeface="Threespin-CondLight"/>
                </a:rPr>
                <a:t>3+</a:t>
              </a:r>
            </a:p>
            <a:p>
              <a:pPr algn="ctr"/>
              <a:r>
                <a:rPr lang="de-DE" sz="2100">
                  <a:latin typeface="Threespin-CondLight"/>
                  <a:cs typeface="Threespin-CondLight"/>
                </a:rPr>
                <a:t>spaltig</a:t>
              </a:r>
            </a:p>
          </p:txBody>
        </p:sp>
        <p:sp>
          <p:nvSpPr>
            <p:cNvPr id="133" name="Ovale Legende 4">
              <a:extLst>
                <a:ext uri="{FF2B5EF4-FFF2-40B4-BE49-F238E27FC236}">
                  <a16:creationId xmlns:a16="http://schemas.microsoft.com/office/drawing/2014/main" id="{D05B7F6B-75BA-E496-0CFB-3E0B57AC1700}"/>
                </a:ext>
              </a:extLst>
            </p:cNvPr>
            <p:cNvSpPr/>
            <p:nvPr userDrawn="1"/>
          </p:nvSpPr>
          <p:spPr>
            <a:xfrm>
              <a:off x="16191034" y="7967890"/>
              <a:ext cx="2166926" cy="1625378"/>
            </a:xfrm>
            <a:prstGeom prst="wedgeEllipseCallout">
              <a:avLst>
                <a:gd name="adj1" fmla="val -69173"/>
                <a:gd name="adj2" fmla="val 154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r>
                <a:rPr lang="de-DE" sz="2100">
                  <a:latin typeface="Threespin-CondLight"/>
                  <a:cs typeface="Threespin-CondLight"/>
                </a:rPr>
                <a:t>6-spaltig</a:t>
              </a:r>
            </a:p>
          </p:txBody>
        </p:sp>
        <p:sp>
          <p:nvSpPr>
            <p:cNvPr id="136" name="Ovale Legende 4">
              <a:extLst>
                <a:ext uri="{FF2B5EF4-FFF2-40B4-BE49-F238E27FC236}">
                  <a16:creationId xmlns:a16="http://schemas.microsoft.com/office/drawing/2014/main" id="{180BF209-C599-F383-BBA3-E5C8C22F72B9}"/>
                </a:ext>
              </a:extLst>
            </p:cNvPr>
            <p:cNvSpPr/>
            <p:nvPr userDrawn="1"/>
          </p:nvSpPr>
          <p:spPr>
            <a:xfrm>
              <a:off x="16197457" y="1822625"/>
              <a:ext cx="2166926" cy="1625378"/>
            </a:xfrm>
            <a:prstGeom prst="wedgeEllipseCallout">
              <a:avLst>
                <a:gd name="adj1" fmla="val -50508"/>
                <a:gd name="adj2" fmla="val 43738"/>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r>
                <a:rPr lang="de-DE" sz="2100">
                  <a:latin typeface="Threespin-CondLight"/>
                  <a:cs typeface="Threespin-CondLight"/>
                </a:rPr>
                <a:t>2-spaltig</a:t>
              </a:r>
            </a:p>
            <a:p>
              <a:pPr algn="ctr"/>
              <a:r>
                <a:rPr lang="de-DE" sz="2100">
                  <a:latin typeface="Threespin-CondLight"/>
                  <a:cs typeface="Threespin-CondLight"/>
                </a:rPr>
                <a:t>50:50</a:t>
              </a:r>
            </a:p>
          </p:txBody>
        </p:sp>
        <p:sp>
          <p:nvSpPr>
            <p:cNvPr id="139" name="Ovale Legende 4">
              <a:extLst>
                <a:ext uri="{FF2B5EF4-FFF2-40B4-BE49-F238E27FC236}">
                  <a16:creationId xmlns:a16="http://schemas.microsoft.com/office/drawing/2014/main" id="{1A583CDD-9A44-26BD-9B49-7231E2AD53AF}"/>
                </a:ext>
              </a:extLst>
            </p:cNvPr>
            <p:cNvSpPr/>
            <p:nvPr userDrawn="1"/>
          </p:nvSpPr>
          <p:spPr>
            <a:xfrm>
              <a:off x="6333909" y="-353063"/>
              <a:ext cx="2880704" cy="2160772"/>
            </a:xfrm>
            <a:prstGeom prst="wedgeEllipseCallout">
              <a:avLst>
                <a:gd name="adj1" fmla="val -69173"/>
                <a:gd name="adj2" fmla="val 154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r>
                <a:rPr lang="de-DE" sz="2100">
                  <a:latin typeface="Threespin-CondLight"/>
                  <a:cs typeface="Threespin-CondLight"/>
                </a:rPr>
                <a:t>Oberkante</a:t>
              </a:r>
            </a:p>
            <a:p>
              <a:pPr algn="ctr"/>
              <a:r>
                <a:rPr lang="de-DE" sz="2100">
                  <a:latin typeface="Threespin-CondLight"/>
                  <a:cs typeface="Threespin-CondLight"/>
                </a:rPr>
                <a:t>Folientitel</a:t>
              </a:r>
            </a:p>
          </p:txBody>
        </p:sp>
        <p:sp>
          <p:nvSpPr>
            <p:cNvPr id="140" name="Ovale Legende 6">
              <a:extLst>
                <a:ext uri="{FF2B5EF4-FFF2-40B4-BE49-F238E27FC236}">
                  <a16:creationId xmlns:a16="http://schemas.microsoft.com/office/drawing/2014/main" id="{23F6C6A6-F494-1D87-2275-4C9A3ABA1005}"/>
                </a:ext>
              </a:extLst>
            </p:cNvPr>
            <p:cNvSpPr/>
            <p:nvPr userDrawn="1"/>
          </p:nvSpPr>
          <p:spPr>
            <a:xfrm>
              <a:off x="12216583" y="3111166"/>
              <a:ext cx="2923108" cy="2192577"/>
            </a:xfrm>
            <a:prstGeom prst="wedgeEllipseCallout">
              <a:avLst>
                <a:gd name="adj1" fmla="val -54360"/>
                <a:gd name="adj2" fmla="val -68703"/>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140441" tIns="70222" rIns="140441" bIns="70222" rtlCol="0" anchor="ctr"/>
            <a:lstStyle/>
            <a:p>
              <a:pPr algn="ctr"/>
              <a:r>
                <a:rPr lang="de-DE" sz="2100">
                  <a:latin typeface="Threespin-CondLight"/>
                  <a:cs typeface="Threespin-CondLight"/>
                </a:rPr>
                <a:t>Oberkante Text und Inhalte</a:t>
              </a:r>
              <a:endParaRPr lang="de-DE" sz="1900">
                <a:latin typeface="Threespin-CondLight"/>
                <a:cs typeface="Threespin-CondLight"/>
              </a:endParaRPr>
            </a:p>
          </p:txBody>
        </p:sp>
        <p:sp>
          <p:nvSpPr>
            <p:cNvPr id="141" name="Ovale Legende 8">
              <a:extLst>
                <a:ext uri="{FF2B5EF4-FFF2-40B4-BE49-F238E27FC236}">
                  <a16:creationId xmlns:a16="http://schemas.microsoft.com/office/drawing/2014/main" id="{B8DEC4FF-D3B7-EF3D-93B4-F69CD534A0EA}"/>
                </a:ext>
              </a:extLst>
            </p:cNvPr>
            <p:cNvSpPr/>
            <p:nvPr userDrawn="1"/>
          </p:nvSpPr>
          <p:spPr>
            <a:xfrm>
              <a:off x="4870932" y="6995573"/>
              <a:ext cx="2923108" cy="2192577"/>
            </a:xfrm>
            <a:prstGeom prst="wedgeEllipseCallout">
              <a:avLst>
                <a:gd name="adj1" fmla="val -56523"/>
                <a:gd name="adj2" fmla="val 66966"/>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140441" tIns="70222" rIns="140441" bIns="70222" rtlCol="0" anchor="ctr"/>
            <a:lstStyle/>
            <a:p>
              <a:pPr algn="ctr"/>
              <a:r>
                <a:rPr lang="de-DE" sz="2000">
                  <a:latin typeface="Threespin-CondLight"/>
                  <a:cs typeface="Threespin-CondLight"/>
                </a:rPr>
                <a:t>Unterkante Inhalte</a:t>
              </a:r>
              <a:endParaRPr lang="de-DE" sz="1900">
                <a:latin typeface="Threespin-CondLight"/>
                <a:cs typeface="Threespin-CondLight"/>
              </a:endParaRPr>
            </a:p>
          </p:txBody>
        </p:sp>
        <p:sp>
          <p:nvSpPr>
            <p:cNvPr id="142" name="Ovale Legende 9">
              <a:extLst>
                <a:ext uri="{FF2B5EF4-FFF2-40B4-BE49-F238E27FC236}">
                  <a16:creationId xmlns:a16="http://schemas.microsoft.com/office/drawing/2014/main" id="{DAB3953C-D8A2-7552-6C6F-71ACD3151967}"/>
                </a:ext>
              </a:extLst>
            </p:cNvPr>
            <p:cNvSpPr/>
            <p:nvPr userDrawn="1"/>
          </p:nvSpPr>
          <p:spPr>
            <a:xfrm>
              <a:off x="8635514" y="7114690"/>
              <a:ext cx="2923108" cy="2192577"/>
            </a:xfrm>
            <a:prstGeom prst="wedgeEllipseCallout">
              <a:avLst>
                <a:gd name="adj1" fmla="val -59791"/>
                <a:gd name="adj2" fmla="val 69767"/>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140441" tIns="70222" rIns="140441" bIns="70222" rtlCol="0" anchor="ctr"/>
            <a:lstStyle/>
            <a:p>
              <a:pPr algn="ctr"/>
              <a:r>
                <a:rPr lang="de-DE" sz="2000">
                  <a:latin typeface="Threespin-CondLight"/>
                  <a:cs typeface="Threespin-CondLight"/>
                </a:rPr>
                <a:t>Unterkante vollflächige Bilder</a:t>
              </a:r>
              <a:endParaRPr lang="de-DE" sz="1900">
                <a:latin typeface="Threespin-CondLight"/>
                <a:cs typeface="Threespin-CondLight"/>
              </a:endParaRPr>
            </a:p>
          </p:txBody>
        </p:sp>
        <p:sp>
          <p:nvSpPr>
            <p:cNvPr id="143" name="Ovale Legende 4">
              <a:extLst>
                <a:ext uri="{FF2B5EF4-FFF2-40B4-BE49-F238E27FC236}">
                  <a16:creationId xmlns:a16="http://schemas.microsoft.com/office/drawing/2014/main" id="{064C74A1-E139-8466-9CB3-B7F87B41CD6F}"/>
                </a:ext>
              </a:extLst>
            </p:cNvPr>
            <p:cNvSpPr/>
            <p:nvPr userDrawn="1"/>
          </p:nvSpPr>
          <p:spPr>
            <a:xfrm>
              <a:off x="16246535" y="4245882"/>
              <a:ext cx="2166926" cy="1625378"/>
            </a:xfrm>
            <a:prstGeom prst="wedgeEllipseCallout">
              <a:avLst>
                <a:gd name="adj1" fmla="val -69173"/>
                <a:gd name="adj2" fmla="val 154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r>
                <a:rPr lang="de-DE" sz="2100">
                  <a:latin typeface="Threespin-CondLight"/>
                  <a:cs typeface="Threespin-CondLight"/>
                </a:rPr>
                <a:t>2-spaltig</a:t>
              </a:r>
            </a:p>
            <a:p>
              <a:pPr algn="ctr"/>
              <a:r>
                <a:rPr lang="de-DE" sz="2100">
                  <a:latin typeface="Threespin-CondLight"/>
                  <a:cs typeface="Threespin-CondLight"/>
                </a:rPr>
                <a:t>~70:30</a:t>
              </a:r>
            </a:p>
          </p:txBody>
        </p:sp>
        <p:sp>
          <p:nvSpPr>
            <p:cNvPr id="144" name="Ovale Legende 7">
              <a:extLst>
                <a:ext uri="{FF2B5EF4-FFF2-40B4-BE49-F238E27FC236}">
                  <a16:creationId xmlns:a16="http://schemas.microsoft.com/office/drawing/2014/main" id="{42614EC2-E32B-43C9-CFC0-BD36838F1396}"/>
                </a:ext>
              </a:extLst>
            </p:cNvPr>
            <p:cNvSpPr/>
            <p:nvPr userDrawn="1"/>
          </p:nvSpPr>
          <p:spPr>
            <a:xfrm>
              <a:off x="359618" y="7381312"/>
              <a:ext cx="2923108" cy="2192577"/>
            </a:xfrm>
            <a:prstGeom prst="wedgeEllipseCallout">
              <a:avLst>
                <a:gd name="adj1" fmla="val -488"/>
                <a:gd name="adj2" fmla="val -88226"/>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0" tIns="70222" rIns="0" bIns="70222" rtlCol="0" anchor="ctr"/>
            <a:lstStyle/>
            <a:p>
              <a:pPr algn="ctr"/>
              <a:r>
                <a:rPr lang="de-DE" sz="2000">
                  <a:latin typeface="Threespin-CondLight"/>
                  <a:cs typeface="Threespin-CondLight"/>
                </a:rPr>
                <a:t>Grundraster</a:t>
              </a:r>
            </a:p>
            <a:p>
              <a:pPr algn="ctr"/>
              <a:r>
                <a:rPr lang="de-DE" sz="2000">
                  <a:latin typeface="Threespin-CondLight"/>
                  <a:cs typeface="Threespin-CondLight"/>
                </a:rPr>
                <a:t>6 Spalten,</a:t>
              </a:r>
            </a:p>
            <a:p>
              <a:pPr algn="ctr"/>
              <a:r>
                <a:rPr lang="de-DE" sz="2000">
                  <a:latin typeface="Threespin-CondLight"/>
                  <a:cs typeface="Threespin-CondLight"/>
                </a:rPr>
                <a:t>3 Reihen,</a:t>
              </a:r>
            </a:p>
            <a:p>
              <a:pPr algn="ctr"/>
              <a:r>
                <a:rPr lang="de-DE" sz="2000">
                  <a:latin typeface="Threespin-CondLight"/>
                  <a:cs typeface="Threespin-CondLight"/>
                </a:rPr>
                <a:t>1cm Steg</a:t>
              </a:r>
              <a:endParaRPr lang="de-DE" sz="1900">
                <a:latin typeface="Threespin-CondLight"/>
                <a:cs typeface="Threespin-CondLight"/>
              </a:endParaRPr>
            </a:p>
          </p:txBody>
        </p:sp>
        <p:sp>
          <p:nvSpPr>
            <p:cNvPr id="194" name="Ovale Legende 4">
              <a:extLst>
                <a:ext uri="{FF2B5EF4-FFF2-40B4-BE49-F238E27FC236}">
                  <a16:creationId xmlns:a16="http://schemas.microsoft.com/office/drawing/2014/main" id="{4776FA6E-910F-AEC4-6DDD-62A9457F40C1}"/>
                </a:ext>
              </a:extLst>
            </p:cNvPr>
            <p:cNvSpPr/>
            <p:nvPr userDrawn="1"/>
          </p:nvSpPr>
          <p:spPr>
            <a:xfrm>
              <a:off x="355012" y="4513881"/>
              <a:ext cx="1632839" cy="1120742"/>
            </a:xfrm>
            <a:prstGeom prst="wedgeEllipseCallout">
              <a:avLst>
                <a:gd name="adj1" fmla="val 71857"/>
                <a:gd name="adj2" fmla="val 228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marL="0" marR="0" lvl="0" indent="0" algn="ctr" defTabSz="701825" rtl="0" eaLnBrk="1" fontAlgn="auto" latinLnBrk="0" hangingPunct="1">
                <a:lnSpc>
                  <a:spcPct val="100000"/>
                </a:lnSpc>
                <a:spcBef>
                  <a:spcPts val="0"/>
                </a:spcBef>
                <a:spcAft>
                  <a:spcPts val="0"/>
                </a:spcAft>
                <a:buClrTx/>
                <a:buSzTx/>
                <a:buFontTx/>
                <a:buNone/>
                <a:tabLst/>
                <a:defRPr/>
              </a:pPr>
              <a:r>
                <a:rPr lang="de-DE" sz="2100">
                  <a:latin typeface="Threespin-CondLight"/>
                  <a:cs typeface="Threespin-CondLight"/>
                </a:rPr>
                <a:t>3 Spalten</a:t>
              </a:r>
            </a:p>
          </p:txBody>
        </p:sp>
      </p:grpSp>
      <p:grpSp>
        <p:nvGrpSpPr>
          <p:cNvPr id="3" name="Info">
            <a:extLst>
              <a:ext uri="{FF2B5EF4-FFF2-40B4-BE49-F238E27FC236}">
                <a16:creationId xmlns:a16="http://schemas.microsoft.com/office/drawing/2014/main" id="{11DD6E16-026F-22FF-8141-8612B1EDCB77}"/>
              </a:ext>
            </a:extLst>
          </p:cNvPr>
          <p:cNvGrpSpPr/>
          <p:nvPr userDrawn="1"/>
        </p:nvGrpSpPr>
        <p:grpSpPr>
          <a:xfrm>
            <a:off x="15157912" y="0"/>
            <a:ext cx="3672618" cy="573854"/>
            <a:chOff x="-10283029" y="0"/>
            <a:chExt cx="8554258" cy="1448940"/>
          </a:xfrm>
        </p:grpSpPr>
        <p:sp>
          <p:nvSpPr>
            <p:cNvPr id="165" name="Rechteck 164">
              <a:extLst>
                <a:ext uri="{FF2B5EF4-FFF2-40B4-BE49-F238E27FC236}">
                  <a16:creationId xmlns:a16="http://schemas.microsoft.com/office/drawing/2014/main" id="{5AAC34C3-E765-73D4-F1C1-17004C88C690}"/>
                </a:ext>
              </a:extLst>
            </p:cNvPr>
            <p:cNvSpPr/>
            <p:nvPr userDrawn="1"/>
          </p:nvSpPr>
          <p:spPr>
            <a:xfrm>
              <a:off x="-10283029" y="0"/>
              <a:ext cx="8432067" cy="144894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2800">
                <a:latin typeface="+mj-lt"/>
              </a:endParaRPr>
            </a:p>
          </p:txBody>
        </p:sp>
        <p:sp>
          <p:nvSpPr>
            <p:cNvPr id="166" name="Inhaltsplatzhalter 2">
              <a:extLst>
                <a:ext uri="{FF2B5EF4-FFF2-40B4-BE49-F238E27FC236}">
                  <a16:creationId xmlns:a16="http://schemas.microsoft.com/office/drawing/2014/main" id="{640EB358-D115-7E73-2CD2-9924BCFF2918}"/>
                </a:ext>
              </a:extLst>
            </p:cNvPr>
            <p:cNvSpPr txBox="1">
              <a:spLocks/>
            </p:cNvSpPr>
            <p:nvPr userDrawn="1"/>
          </p:nvSpPr>
          <p:spPr>
            <a:xfrm>
              <a:off x="-10160842" y="242335"/>
              <a:ext cx="8432071" cy="1030542"/>
            </a:xfrm>
            <a:prstGeom prst="rect">
              <a:avLst/>
            </a:prstGeom>
          </p:spPr>
          <p:txBody>
            <a:bodyPr anchor="ctr" anchorCtr="0"/>
            <a:lstStyle>
              <a:lvl1pPr marL="285750" indent="-285750" algn="l" defTabSz="702198" rtl="0" eaLnBrk="1" latinLnBrk="0" hangingPunct="1">
                <a:spcBef>
                  <a:spcPct val="20000"/>
                </a:spcBef>
                <a:buFont typeface="Arial" panose="020B0604020202020204" pitchFamily="34" charset="0"/>
                <a:buChar char="•"/>
                <a:defRPr sz="1600" kern="1200">
                  <a:solidFill>
                    <a:srgbClr val="303E3F"/>
                  </a:solidFill>
                  <a:latin typeface="+mn-lt"/>
                  <a:ea typeface="+mn-ea"/>
                  <a:cs typeface="+mn-cs"/>
                </a:defRPr>
              </a:lvl1pPr>
              <a:lvl2pPr marL="1141068" indent="-438873" algn="l" defTabSz="702198" rtl="0" eaLnBrk="1" latinLnBrk="0" hangingPunct="1">
                <a:spcBef>
                  <a:spcPct val="20000"/>
                </a:spcBef>
                <a:buFont typeface="Arial"/>
                <a:buChar char="–"/>
                <a:defRPr sz="1600" kern="1200">
                  <a:solidFill>
                    <a:srgbClr val="303E3F"/>
                  </a:solidFill>
                  <a:latin typeface="+mn-lt"/>
                  <a:ea typeface="+mn-ea"/>
                  <a:cs typeface="+mn-cs"/>
                </a:defRPr>
              </a:lvl2pPr>
              <a:lvl3pPr marL="1755492" indent="-351099" algn="l" defTabSz="702198" rtl="0" eaLnBrk="1" latinLnBrk="0" hangingPunct="1">
                <a:spcBef>
                  <a:spcPct val="20000"/>
                </a:spcBef>
                <a:buFont typeface="Arial"/>
                <a:buChar char="•"/>
                <a:defRPr sz="1600" kern="1200">
                  <a:solidFill>
                    <a:srgbClr val="303E3F"/>
                  </a:solidFill>
                  <a:latin typeface="+mn-lt"/>
                  <a:ea typeface="+mn-ea"/>
                  <a:cs typeface="+mn-cs"/>
                </a:defRPr>
              </a:lvl3pPr>
              <a:lvl4pPr marL="2457688" indent="-351099" algn="l" defTabSz="702198" rtl="0" eaLnBrk="1" latinLnBrk="0" hangingPunct="1">
                <a:spcBef>
                  <a:spcPct val="20000"/>
                </a:spcBef>
                <a:buFont typeface="Arial"/>
                <a:buChar char="–"/>
                <a:defRPr sz="1600" kern="1200">
                  <a:solidFill>
                    <a:srgbClr val="303E3F"/>
                  </a:solidFill>
                  <a:latin typeface="+mn-lt"/>
                  <a:ea typeface="+mn-ea"/>
                  <a:cs typeface="+mn-cs"/>
                </a:defRPr>
              </a:lvl4pPr>
              <a:lvl5pPr marL="3159886" indent="-351099" algn="l" defTabSz="702198" rtl="0" eaLnBrk="1" latinLnBrk="0" hangingPunct="1">
                <a:spcBef>
                  <a:spcPct val="20000"/>
                </a:spcBef>
                <a:buFont typeface="Arial"/>
                <a:buChar char="»"/>
                <a:defRPr sz="1600" kern="1200">
                  <a:solidFill>
                    <a:srgbClr val="303E3F"/>
                  </a:solidFill>
                  <a:latin typeface="+mn-lt"/>
                  <a:ea typeface="+mn-ea"/>
                  <a:cs typeface="+mn-cs"/>
                </a:defRPr>
              </a:lvl5pPr>
              <a:lvl6pPr marL="3862084" indent="-351099" algn="l" defTabSz="702198" rtl="0" eaLnBrk="1" latinLnBrk="0" hangingPunct="1">
                <a:spcBef>
                  <a:spcPct val="20000"/>
                </a:spcBef>
                <a:buFont typeface="Arial"/>
                <a:buChar char="•"/>
                <a:defRPr sz="3099" kern="1200">
                  <a:solidFill>
                    <a:schemeClr val="tx1"/>
                  </a:solidFill>
                  <a:latin typeface="+mn-lt"/>
                  <a:ea typeface="+mn-ea"/>
                  <a:cs typeface="+mn-cs"/>
                </a:defRPr>
              </a:lvl6pPr>
              <a:lvl7pPr marL="4564279" indent="-351099" algn="l" defTabSz="702198" rtl="0" eaLnBrk="1" latinLnBrk="0" hangingPunct="1">
                <a:spcBef>
                  <a:spcPct val="20000"/>
                </a:spcBef>
                <a:buFont typeface="Arial"/>
                <a:buChar char="•"/>
                <a:defRPr sz="3099" kern="1200">
                  <a:solidFill>
                    <a:schemeClr val="tx1"/>
                  </a:solidFill>
                  <a:latin typeface="+mn-lt"/>
                  <a:ea typeface="+mn-ea"/>
                  <a:cs typeface="+mn-cs"/>
                </a:defRPr>
              </a:lvl7pPr>
              <a:lvl8pPr marL="5266475" indent="-351099" algn="l" defTabSz="702198" rtl="0" eaLnBrk="1" latinLnBrk="0" hangingPunct="1">
                <a:spcBef>
                  <a:spcPct val="20000"/>
                </a:spcBef>
                <a:buFont typeface="Arial"/>
                <a:buChar char="•"/>
                <a:defRPr sz="3099" kern="1200">
                  <a:solidFill>
                    <a:schemeClr val="tx1"/>
                  </a:solidFill>
                  <a:latin typeface="+mn-lt"/>
                  <a:ea typeface="+mn-ea"/>
                  <a:cs typeface="+mn-cs"/>
                </a:defRPr>
              </a:lvl8pPr>
              <a:lvl9pPr marL="5968673" indent="-351099" algn="l" defTabSz="702198" rtl="0" eaLnBrk="1" latinLnBrk="0" hangingPunct="1">
                <a:spcBef>
                  <a:spcPct val="20000"/>
                </a:spcBef>
                <a:buFont typeface="Arial"/>
                <a:buChar char="•"/>
                <a:defRPr sz="3099" kern="1200">
                  <a:solidFill>
                    <a:schemeClr val="tx1"/>
                  </a:solidFill>
                  <a:latin typeface="+mn-lt"/>
                  <a:ea typeface="+mn-ea"/>
                  <a:cs typeface="+mn-cs"/>
                </a:defRPr>
              </a:lvl9pPr>
            </a:lstStyle>
            <a:p>
              <a:pPr marL="0" indent="0" algn="l">
                <a:buFontTx/>
                <a:buNone/>
                <a:defRPr/>
              </a:pPr>
              <a:r>
                <a:rPr lang="de-DE" sz="1100">
                  <a:solidFill>
                    <a:schemeClr val="bg1"/>
                  </a:solidFill>
                  <a:latin typeface="Threespin-CondDemibold" panose="020B0706030101010102" pitchFamily="34" charset="0"/>
                </a:rPr>
                <a:t>Start &gt; Anordnen &gt; Auswahlbereich &gt; </a:t>
              </a:r>
              <a:r>
                <a:rPr lang="de-DE" sz="1100" err="1">
                  <a:solidFill>
                    <a:schemeClr val="bg1"/>
                  </a:solidFill>
                  <a:latin typeface="Threespin-CondDemibold" panose="020B0706030101010102" pitchFamily="34" charset="0"/>
                </a:rPr>
                <a:t>Grid</a:t>
              </a:r>
              <a:r>
                <a:rPr lang="de-DE" sz="1100">
                  <a:solidFill>
                    <a:schemeClr val="bg1"/>
                  </a:solidFill>
                  <a:latin typeface="Threespin-CondDemibold" panose="020B0706030101010102" pitchFamily="34" charset="0"/>
                </a:rPr>
                <a:t> anzeigen</a:t>
              </a:r>
            </a:p>
            <a:p>
              <a:pPr marL="0" marR="0" lvl="0" indent="0" algn="l" defTabSz="702198" rtl="0" eaLnBrk="1" fontAlgn="auto" latinLnBrk="0" hangingPunct="1">
                <a:lnSpc>
                  <a:spcPct val="100000"/>
                </a:lnSpc>
                <a:spcBef>
                  <a:spcPct val="20000"/>
                </a:spcBef>
                <a:spcAft>
                  <a:spcPts val="0"/>
                </a:spcAft>
                <a:buClrTx/>
                <a:buSzTx/>
                <a:buFontTx/>
                <a:buNone/>
                <a:tabLst/>
                <a:defRPr/>
              </a:pPr>
              <a:r>
                <a:rPr lang="de-DE" sz="1100">
                  <a:solidFill>
                    <a:schemeClr val="bg1"/>
                  </a:solidFill>
                  <a:latin typeface="Threespin-CondDemibold" panose="020B0706030101010102" pitchFamily="34" charset="0"/>
                </a:rPr>
                <a:t>Ansicht &gt; Anzeigen &gt; Führungslinien</a:t>
              </a:r>
              <a:endParaRPr lang="de-DE" sz="1100">
                <a:solidFill>
                  <a:schemeClr val="bg1"/>
                </a:solidFill>
              </a:endParaRPr>
            </a:p>
          </p:txBody>
        </p:sp>
      </p:grpSp>
      <p:sp>
        <p:nvSpPr>
          <p:cNvPr id="69" name="Foliennummernplatzhalter 10">
            <a:extLst>
              <a:ext uri="{FF2B5EF4-FFF2-40B4-BE49-F238E27FC236}">
                <a16:creationId xmlns:a16="http://schemas.microsoft.com/office/drawing/2014/main" id="{6687E421-B2F4-E49D-E07C-395F491C1A92}"/>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43" name="Titel 20">
            <a:extLst>
              <a:ext uri="{FF2B5EF4-FFF2-40B4-BE49-F238E27FC236}">
                <a16:creationId xmlns:a16="http://schemas.microsoft.com/office/drawing/2014/main" id="{24F5D545-1231-AA30-C9E0-AE3C01CCA086}"/>
              </a:ext>
            </a:extLst>
          </p:cNvPr>
          <p:cNvSpPr>
            <a:spLocks noGrp="1"/>
          </p:cNvSpPr>
          <p:nvPr>
            <p:ph type="title"/>
          </p:nvPr>
        </p:nvSpPr>
        <p:spPr>
          <a:xfrm>
            <a:off x="1233134" y="1364883"/>
            <a:ext cx="16176863" cy="880477"/>
          </a:xfrm>
          <a:prstGeom prst="rect">
            <a:avLst/>
          </a:prstGeom>
        </p:spPr>
        <p:txBody>
          <a:bodyPr/>
          <a:lstStyle>
            <a:lvl1pPr>
              <a:defRPr/>
            </a:lvl1pPr>
          </a:lstStyle>
          <a:p>
            <a:r>
              <a:rPr lang="de-DE"/>
              <a:t>Mastertitelformat bearbeiten</a:t>
            </a:r>
          </a:p>
        </p:txBody>
      </p:sp>
      <p:sp>
        <p:nvSpPr>
          <p:cNvPr id="44" name="Textplatzhalter 24">
            <a:extLst>
              <a:ext uri="{FF2B5EF4-FFF2-40B4-BE49-F238E27FC236}">
                <a16:creationId xmlns:a16="http://schemas.microsoft.com/office/drawing/2014/main" id="{6FE91892-0BAE-3E9A-4B7D-AD0AEE011332}"/>
              </a:ext>
            </a:extLst>
          </p:cNvPr>
          <p:cNvSpPr>
            <a:spLocks noGrp="1"/>
          </p:cNvSpPr>
          <p:nvPr>
            <p:ph type="body" sz="quarter" idx="10" hasCustomPrompt="1"/>
          </p:nvPr>
        </p:nvSpPr>
        <p:spPr>
          <a:xfrm>
            <a:off x="1233954" y="770241"/>
            <a:ext cx="16176862" cy="578601"/>
          </a:xfrm>
        </p:spPr>
        <p:txBody>
          <a:bodyPr/>
          <a:lstStyle>
            <a:lvl1pPr marL="0" indent="0">
              <a:buNone/>
              <a:defRPr sz="2800">
                <a:solidFill>
                  <a:schemeClr val="accent4"/>
                </a:solidFill>
              </a:defRPr>
            </a:lvl1pPr>
          </a:lstStyle>
          <a:p>
            <a:pPr lvl="0"/>
            <a:r>
              <a:rPr lang="de-DE"/>
              <a:t>Optionaler Untertitel</a:t>
            </a:r>
          </a:p>
        </p:txBody>
      </p:sp>
    </p:spTree>
    <p:extLst>
      <p:ext uri="{BB962C8B-B14F-4D97-AF65-F5344CB8AC3E}">
        <p14:creationId xmlns:p14="http://schemas.microsoft.com/office/powerpoint/2010/main" val="35841876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folie, eigenes 3D Objekt">
    <p:spTree>
      <p:nvGrpSpPr>
        <p:cNvPr id="1" name=""/>
        <p:cNvGrpSpPr/>
        <p:nvPr/>
      </p:nvGrpSpPr>
      <p:grpSpPr>
        <a:xfrm>
          <a:off x="0" y="0"/>
          <a:ext cx="0" cy="0"/>
          <a:chOff x="0" y="0"/>
          <a:chExt cx="0" cy="0"/>
        </a:xfrm>
      </p:grpSpPr>
      <p:sp>
        <p:nvSpPr>
          <p:cNvPr id="41" name="Rechteck 40">
            <a:extLst>
              <a:ext uri="{FF2B5EF4-FFF2-40B4-BE49-F238E27FC236}">
                <a16:creationId xmlns:a16="http://schemas.microsoft.com/office/drawing/2014/main" id="{C59E2F30-60A6-438F-D305-174377D5177F}"/>
              </a:ext>
            </a:extLst>
          </p:cNvPr>
          <p:cNvSpPr/>
          <p:nvPr userDrawn="1"/>
        </p:nvSpPr>
        <p:spPr>
          <a:xfrm>
            <a:off x="-1655" y="0"/>
            <a:ext cx="18721455" cy="9092485"/>
          </a:xfrm>
          <a:prstGeom prst="rect">
            <a:avLst/>
          </a:prstGeom>
          <a:solidFill>
            <a:srgbClr val="0098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18"/>
          </a:p>
        </p:txBody>
      </p:sp>
      <p:pic>
        <p:nvPicPr>
          <p:cNvPr id="52" name="Grafik 51">
            <a:extLst>
              <a:ext uri="{FF2B5EF4-FFF2-40B4-BE49-F238E27FC236}">
                <a16:creationId xmlns:a16="http://schemas.microsoft.com/office/drawing/2014/main" id="{47D7D84A-909D-9794-D37E-D79082DF8F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74600" y="2768461"/>
            <a:ext cx="5435110" cy="6908102"/>
          </a:xfrm>
          <a:prstGeom prst="rect">
            <a:avLst/>
          </a:prstGeom>
        </p:spPr>
      </p:pic>
      <p:sp>
        <p:nvSpPr>
          <p:cNvPr id="45" name="Freihandform: Form 44">
            <a:extLst>
              <a:ext uri="{FF2B5EF4-FFF2-40B4-BE49-F238E27FC236}">
                <a16:creationId xmlns:a16="http://schemas.microsoft.com/office/drawing/2014/main" id="{E844A72C-E295-3FEE-7652-4BBC91214803}"/>
              </a:ext>
            </a:extLst>
          </p:cNvPr>
          <p:cNvSpPr/>
          <p:nvPr userDrawn="1"/>
        </p:nvSpPr>
        <p:spPr>
          <a:xfrm rot="60000">
            <a:off x="-34884" y="8486803"/>
            <a:ext cx="18779681" cy="2227825"/>
          </a:xfrm>
          <a:custGeom>
            <a:avLst/>
            <a:gdLst>
              <a:gd name="connsiteX0" fmla="*/ 0 w 18779681"/>
              <a:gd name="connsiteY0" fmla="*/ 0 h 2227825"/>
              <a:gd name="connsiteX1" fmla="*/ 575054 w 18779681"/>
              <a:gd name="connsiteY1" fmla="*/ 45190 h 2227825"/>
              <a:gd name="connsiteX2" fmla="*/ 10267772 w 18779681"/>
              <a:gd name="connsiteY2" fmla="*/ 367027 h 2227825"/>
              <a:gd name="connsiteX3" fmla="*/ 18668060 w 18779681"/>
              <a:gd name="connsiteY3" fmla="*/ 132494 h 2227825"/>
              <a:gd name="connsiteX4" fmla="*/ 18748726 w 18779681"/>
              <a:gd name="connsiteY4" fmla="*/ 127322 h 2227825"/>
              <a:gd name="connsiteX5" fmla="*/ 18779681 w 18779681"/>
              <a:gd name="connsiteY5" fmla="*/ 1900703 h 2227825"/>
              <a:gd name="connsiteX6" fmla="*/ 38886 w 18779681"/>
              <a:gd name="connsiteY6" fmla="*/ 2227825 h 2227825"/>
              <a:gd name="connsiteX7" fmla="*/ 0 w 18779681"/>
              <a:gd name="connsiteY7" fmla="*/ 0 h 22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79681" h="2227825">
                <a:moveTo>
                  <a:pt x="0" y="0"/>
                </a:moveTo>
                <a:lnTo>
                  <a:pt x="575054" y="45190"/>
                </a:lnTo>
                <a:cubicBezTo>
                  <a:pt x="3277904" y="247325"/>
                  <a:pt x="6633048" y="367026"/>
                  <a:pt x="10267772" y="367027"/>
                </a:cubicBezTo>
                <a:cubicBezTo>
                  <a:pt x="13343307" y="367027"/>
                  <a:pt x="16218670" y="281322"/>
                  <a:pt x="18668060" y="132494"/>
                </a:cubicBezTo>
                <a:lnTo>
                  <a:pt x="18748726" y="127322"/>
                </a:lnTo>
                <a:lnTo>
                  <a:pt x="18779681" y="1900703"/>
                </a:lnTo>
                <a:lnTo>
                  <a:pt x="38886" y="2227825"/>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r>
              <a:rPr lang="de-DE" sz="1318">
                <a:solidFill>
                  <a:schemeClr val="bg1"/>
                </a:solidFill>
              </a:rPr>
              <a:t>0</a:t>
            </a:r>
          </a:p>
        </p:txBody>
      </p:sp>
      <p:sp>
        <p:nvSpPr>
          <p:cNvPr id="2" name="Titel 1"/>
          <p:cNvSpPr>
            <a:spLocks noGrp="1"/>
          </p:cNvSpPr>
          <p:nvPr userDrawn="1">
            <p:ph type="ctrTitle"/>
          </p:nvPr>
        </p:nvSpPr>
        <p:spPr>
          <a:xfrm>
            <a:off x="1289538" y="2848559"/>
            <a:ext cx="8206154" cy="2357805"/>
          </a:xfrm>
          <a:prstGeom prst="rect">
            <a:avLst/>
          </a:prstGeom>
        </p:spPr>
        <p:txBody>
          <a:bodyPr anchor="b"/>
          <a:lstStyle>
            <a:lvl1pPr>
              <a:defRPr lang="de-DE" sz="7200" kern="1200" dirty="0">
                <a:solidFill>
                  <a:schemeClr val="bg1"/>
                </a:solidFill>
                <a:latin typeface="Threespin-CondDemibold" panose="020B0706030101010102" pitchFamily="34" charset="0"/>
                <a:ea typeface="+mj-ea"/>
                <a:cs typeface="+mj-cs"/>
              </a:defRPr>
            </a:lvl1pPr>
          </a:lstStyle>
          <a:p>
            <a:r>
              <a:rPr lang="de-DE"/>
              <a:t>Mastertitelformat bearbeiten</a:t>
            </a:r>
          </a:p>
        </p:txBody>
      </p:sp>
      <p:sp>
        <p:nvSpPr>
          <p:cNvPr id="3" name="Untertitel 2"/>
          <p:cNvSpPr>
            <a:spLocks noGrp="1"/>
          </p:cNvSpPr>
          <p:nvPr userDrawn="1">
            <p:ph type="subTitle" idx="1"/>
          </p:nvPr>
        </p:nvSpPr>
        <p:spPr>
          <a:xfrm>
            <a:off x="1289538" y="5314845"/>
            <a:ext cx="8206154" cy="1798638"/>
          </a:xfrm>
        </p:spPr>
        <p:txBody>
          <a:bodyPr/>
          <a:lstStyle>
            <a:lvl1pPr marL="0" indent="0" algn="l">
              <a:buNone/>
              <a:defRPr sz="2800">
                <a:solidFill>
                  <a:schemeClr val="bg1"/>
                </a:solidFill>
                <a:latin typeface="+mj-lt"/>
              </a:defRPr>
            </a:lvl1pPr>
            <a:lvl2pPr marL="702198" indent="0" algn="ctr">
              <a:buNone/>
              <a:defRPr>
                <a:solidFill>
                  <a:schemeClr val="tx1">
                    <a:tint val="75000"/>
                  </a:schemeClr>
                </a:solidFill>
              </a:defRPr>
            </a:lvl2pPr>
            <a:lvl3pPr marL="1404394" indent="0" algn="ctr">
              <a:buNone/>
              <a:defRPr>
                <a:solidFill>
                  <a:schemeClr val="tx1">
                    <a:tint val="75000"/>
                  </a:schemeClr>
                </a:solidFill>
              </a:defRPr>
            </a:lvl3pPr>
            <a:lvl4pPr marL="2106591" indent="0" algn="ctr">
              <a:buNone/>
              <a:defRPr>
                <a:solidFill>
                  <a:schemeClr val="tx1">
                    <a:tint val="75000"/>
                  </a:schemeClr>
                </a:solidFill>
              </a:defRPr>
            </a:lvl4pPr>
            <a:lvl5pPr marL="2808787" indent="0" algn="ctr">
              <a:buNone/>
              <a:defRPr>
                <a:solidFill>
                  <a:schemeClr val="tx1">
                    <a:tint val="75000"/>
                  </a:schemeClr>
                </a:solidFill>
              </a:defRPr>
            </a:lvl5pPr>
            <a:lvl6pPr marL="3510985" indent="0" algn="ctr">
              <a:buNone/>
              <a:defRPr>
                <a:solidFill>
                  <a:schemeClr val="tx1">
                    <a:tint val="75000"/>
                  </a:schemeClr>
                </a:solidFill>
              </a:defRPr>
            </a:lvl6pPr>
            <a:lvl7pPr marL="4213183" indent="0" algn="ctr">
              <a:buNone/>
              <a:defRPr>
                <a:solidFill>
                  <a:schemeClr val="tx1">
                    <a:tint val="75000"/>
                  </a:schemeClr>
                </a:solidFill>
              </a:defRPr>
            </a:lvl7pPr>
            <a:lvl8pPr marL="4915376" indent="0" algn="ctr">
              <a:buNone/>
              <a:defRPr>
                <a:solidFill>
                  <a:schemeClr val="tx1">
                    <a:tint val="75000"/>
                  </a:schemeClr>
                </a:solidFill>
              </a:defRPr>
            </a:lvl8pPr>
            <a:lvl9pPr marL="5617574" indent="0" algn="ctr">
              <a:buNone/>
              <a:defRPr>
                <a:solidFill>
                  <a:schemeClr val="tx1">
                    <a:tint val="75000"/>
                  </a:schemeClr>
                </a:solidFill>
              </a:defRPr>
            </a:lvl9pPr>
          </a:lstStyle>
          <a:p>
            <a:r>
              <a:rPr lang="de-DE"/>
              <a:t>Master-Untertitelformat bearbeiten</a:t>
            </a:r>
          </a:p>
        </p:txBody>
      </p:sp>
      <p:sp>
        <p:nvSpPr>
          <p:cNvPr id="4" name="Rechteck 3" hidden="1">
            <a:extLst>
              <a:ext uri="{FF2B5EF4-FFF2-40B4-BE49-F238E27FC236}">
                <a16:creationId xmlns:a16="http://schemas.microsoft.com/office/drawing/2014/main" id="{C19F9003-225F-4AC6-5344-4694C7A20DF7}"/>
              </a:ext>
            </a:extLst>
          </p:cNvPr>
          <p:cNvSpPr/>
          <p:nvPr userDrawn="1"/>
        </p:nvSpPr>
        <p:spPr>
          <a:xfrm>
            <a:off x="1" y="9585324"/>
            <a:ext cx="2297722" cy="944564"/>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318"/>
          </a:p>
        </p:txBody>
      </p:sp>
      <p:pic>
        <p:nvPicPr>
          <p:cNvPr id="62" name="Grafik 61">
            <a:extLst>
              <a:ext uri="{FF2B5EF4-FFF2-40B4-BE49-F238E27FC236}">
                <a16:creationId xmlns:a16="http://schemas.microsoft.com/office/drawing/2014/main" id="{B756C5EE-B3DF-7C27-648C-3248CCB8B23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98215" y="8877872"/>
            <a:ext cx="2138042" cy="1128409"/>
          </a:xfrm>
          <a:prstGeom prst="rect">
            <a:avLst/>
          </a:prstGeom>
        </p:spPr>
      </p:pic>
      <p:sp>
        <p:nvSpPr>
          <p:cNvPr id="5" name="Fußzeilenplatzhalter 9">
            <a:extLst>
              <a:ext uri="{FF2B5EF4-FFF2-40B4-BE49-F238E27FC236}">
                <a16:creationId xmlns:a16="http://schemas.microsoft.com/office/drawing/2014/main" id="{4BE55EE8-2B84-2E0D-3191-751908FDAAC0}"/>
              </a:ext>
            </a:extLst>
          </p:cNvPr>
          <p:cNvSpPr>
            <a:spLocks noGrp="1"/>
          </p:cNvSpPr>
          <p:nvPr>
            <p:ph type="ftr" sz="quarter" idx="3"/>
          </p:nvPr>
        </p:nvSpPr>
        <p:spPr>
          <a:xfrm>
            <a:off x="9128895" y="9552982"/>
            <a:ext cx="8986554" cy="474827"/>
          </a:xfrm>
          <a:prstGeom prst="rect">
            <a:avLst/>
          </a:prstGeom>
        </p:spPr>
        <p:txBody>
          <a:bodyPr vert="horz" lIns="91440" tIns="45720" rIns="91440" bIns="45720" rtlCol="0" anchor="ctr"/>
          <a:lstStyle>
            <a:lvl1pPr algn="r">
              <a:defRPr lang="de-DE" sz="1800" kern="1200">
                <a:solidFill>
                  <a:srgbClr val="2F3D3E"/>
                </a:solidFill>
                <a:latin typeface="Threespin-CondLight" panose="020B0506020101010102" pitchFamily="34" charset="0"/>
                <a:ea typeface="+mn-ea"/>
                <a:cs typeface="+mn-cs"/>
              </a:defRPr>
            </a:lvl1pPr>
          </a:lstStyle>
          <a:p>
            <a:endParaRPr lang="de-DE"/>
          </a:p>
        </p:txBody>
      </p:sp>
    </p:spTree>
    <p:extLst>
      <p:ext uri="{BB962C8B-B14F-4D97-AF65-F5344CB8AC3E}">
        <p14:creationId xmlns:p14="http://schemas.microsoft.com/office/powerpoint/2010/main" val="732186711"/>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chriften">
    <p:spTree>
      <p:nvGrpSpPr>
        <p:cNvPr id="1" name=""/>
        <p:cNvGrpSpPr/>
        <p:nvPr/>
      </p:nvGrpSpPr>
      <p:grpSpPr>
        <a:xfrm>
          <a:off x="0" y="0"/>
          <a:ext cx="0" cy="0"/>
          <a:chOff x="0" y="0"/>
          <a:chExt cx="0" cy="0"/>
        </a:xfrm>
      </p:grpSpPr>
      <p:sp>
        <p:nvSpPr>
          <p:cNvPr id="6" name="Textfeld 5"/>
          <p:cNvSpPr txBox="1"/>
          <p:nvPr userDrawn="1"/>
        </p:nvSpPr>
        <p:spPr>
          <a:xfrm>
            <a:off x="1236518" y="4373109"/>
            <a:ext cx="9001001" cy="3896690"/>
          </a:xfrm>
          <a:prstGeom prst="rect">
            <a:avLst/>
          </a:prstGeom>
          <a:noFill/>
        </p:spPr>
        <p:txBody>
          <a:bodyPr wrap="square" lIns="140441" tIns="70222" rIns="140441" bIns="70222" rtlCol="0">
            <a:spAutoFit/>
          </a:bodyPr>
          <a:lstStyle/>
          <a:p>
            <a:pPr marL="0" marR="0" lvl="0" indent="0" algn="l" defTabSz="701825" rtl="0" eaLnBrk="1" fontAlgn="auto" latinLnBrk="0" hangingPunct="1">
              <a:lnSpc>
                <a:spcPct val="100000"/>
              </a:lnSpc>
              <a:spcBef>
                <a:spcPts val="0"/>
              </a:spcBef>
              <a:spcAft>
                <a:spcPts val="0"/>
              </a:spcAft>
              <a:buClrTx/>
              <a:buSzTx/>
              <a:buFontTx/>
              <a:buNone/>
              <a:tabLst/>
              <a:defRPr/>
            </a:pPr>
            <a:r>
              <a:rPr lang="de-DE" sz="2800">
                <a:solidFill>
                  <a:schemeClr val="tx1"/>
                </a:solidFill>
                <a:latin typeface="+mj-lt"/>
                <a:cs typeface="Threespin-Regular"/>
              </a:rPr>
              <a:t>Trennfolie </a:t>
            </a:r>
            <a:r>
              <a:rPr lang="de-DE" sz="2800" err="1">
                <a:solidFill>
                  <a:schemeClr val="tx1"/>
                </a:solidFill>
                <a:latin typeface="+mj-lt"/>
                <a:cs typeface="Threespin-Regular"/>
              </a:rPr>
              <a:t>Subline</a:t>
            </a:r>
            <a:r>
              <a:rPr lang="de-DE" sz="2800">
                <a:solidFill>
                  <a:schemeClr val="tx1"/>
                </a:solidFill>
                <a:latin typeface="+mj-lt"/>
                <a:cs typeface="Threespin-Regular"/>
              </a:rPr>
              <a:t>/</a:t>
            </a:r>
            <a:r>
              <a:rPr lang="de-DE" sz="2800" err="1">
                <a:solidFill>
                  <a:schemeClr val="tx1"/>
                </a:solidFill>
                <a:latin typeface="Threespin-CondDemibold"/>
                <a:cs typeface="Threespin-CondDemibold"/>
              </a:rPr>
              <a:t>Threespin</a:t>
            </a:r>
            <a:r>
              <a:rPr lang="de-DE" sz="2800">
                <a:solidFill>
                  <a:schemeClr val="tx1"/>
                </a:solidFill>
                <a:latin typeface="Threespin-CondDemibold"/>
                <a:cs typeface="Threespin-CondDemibold"/>
              </a:rPr>
              <a:t> </a:t>
            </a:r>
            <a:r>
              <a:rPr lang="de-DE" sz="2800" err="1">
                <a:solidFill>
                  <a:schemeClr val="tx1"/>
                </a:solidFill>
                <a:latin typeface="Threespin-CondDemibold"/>
                <a:cs typeface="Threespin-CondDemibold"/>
              </a:rPr>
              <a:t>CondDemiBold</a:t>
            </a:r>
            <a:r>
              <a:rPr lang="de-DE" sz="2800">
                <a:solidFill>
                  <a:schemeClr val="tx1"/>
                </a:solidFill>
                <a:latin typeface="Threespin-CondDemibold"/>
                <a:cs typeface="Threespin-CondDemibold"/>
              </a:rPr>
              <a:t> 28pt</a:t>
            </a:r>
            <a:endParaRPr lang="de-DE" sz="2800">
              <a:solidFill>
                <a:schemeClr val="tx1"/>
              </a:solidFill>
              <a:latin typeface="+mj-lt"/>
              <a:cs typeface="Threespin-Regular"/>
            </a:endParaRPr>
          </a:p>
          <a:p>
            <a:r>
              <a:rPr lang="de-DE" sz="7200">
                <a:solidFill>
                  <a:schemeClr val="tx1"/>
                </a:solidFill>
                <a:latin typeface="Threespin-CondDemibold"/>
                <a:cs typeface="Threespin-CondDemibold"/>
              </a:rPr>
              <a:t>H1 Trennfolie</a:t>
            </a:r>
            <a:br>
              <a:rPr lang="de-DE" sz="7200">
                <a:solidFill>
                  <a:schemeClr val="tx1"/>
                </a:solidFill>
                <a:latin typeface="Threespin-CondDemibold"/>
                <a:cs typeface="Threespin-CondDemibold"/>
              </a:rPr>
            </a:br>
            <a:r>
              <a:rPr lang="de-DE" sz="7200" err="1">
                <a:solidFill>
                  <a:schemeClr val="tx1"/>
                </a:solidFill>
                <a:latin typeface="Threespin-CondDemibold"/>
                <a:cs typeface="Threespin-CondDemibold"/>
              </a:rPr>
              <a:t>Threespin</a:t>
            </a:r>
            <a:endParaRPr lang="de-DE" sz="7200">
              <a:solidFill>
                <a:schemeClr val="tx1"/>
              </a:solidFill>
              <a:latin typeface="Threespin-CondDemibold"/>
              <a:cs typeface="Threespin-CondDemibold"/>
            </a:endParaRPr>
          </a:p>
          <a:p>
            <a:r>
              <a:rPr lang="de-DE" sz="7200" err="1">
                <a:solidFill>
                  <a:schemeClr val="tx1"/>
                </a:solidFill>
                <a:latin typeface="Threespin-CondDemibold"/>
                <a:cs typeface="Threespin-CondDemibold"/>
              </a:rPr>
              <a:t>CondDemiBold</a:t>
            </a:r>
            <a:r>
              <a:rPr lang="de-DE" sz="7200">
                <a:solidFill>
                  <a:schemeClr val="tx1"/>
                </a:solidFill>
                <a:latin typeface="Threespin-CondDemibold"/>
                <a:cs typeface="Threespin-CondDemibold"/>
              </a:rPr>
              <a:t> 72pt</a:t>
            </a:r>
          </a:p>
        </p:txBody>
      </p:sp>
      <p:sp>
        <p:nvSpPr>
          <p:cNvPr id="5" name="Textfeld 4">
            <a:extLst>
              <a:ext uri="{FF2B5EF4-FFF2-40B4-BE49-F238E27FC236}">
                <a16:creationId xmlns:a16="http://schemas.microsoft.com/office/drawing/2014/main" id="{D23EF340-990D-0F7F-979B-317468758D5A}"/>
              </a:ext>
            </a:extLst>
          </p:cNvPr>
          <p:cNvSpPr txBox="1"/>
          <p:nvPr userDrawn="1"/>
        </p:nvSpPr>
        <p:spPr>
          <a:xfrm>
            <a:off x="10749743" y="6321454"/>
            <a:ext cx="6542266" cy="3401939"/>
          </a:xfrm>
          <a:prstGeom prst="rect">
            <a:avLst/>
          </a:prstGeom>
          <a:noFill/>
        </p:spPr>
        <p:txBody>
          <a:bodyPr wrap="square" lIns="140441" tIns="70222" rIns="140441" bIns="70222" rtlCol="0">
            <a:spAutoFit/>
          </a:bodyPr>
          <a:lstStyle/>
          <a:p>
            <a:pPr marL="0" marR="0" lvl="0" indent="0" algn="l" defTabSz="701825" rtl="0" eaLnBrk="1" fontAlgn="auto" latinLnBrk="0" hangingPunct="1">
              <a:lnSpc>
                <a:spcPct val="100000"/>
              </a:lnSpc>
              <a:spcBef>
                <a:spcPts val="0"/>
              </a:spcBef>
              <a:spcAft>
                <a:spcPts val="0"/>
              </a:spcAft>
              <a:buClrTx/>
              <a:buSzTx/>
              <a:buFontTx/>
              <a:buNone/>
              <a:tabLst/>
              <a:defRPr/>
            </a:pPr>
            <a:r>
              <a:rPr lang="de-DE" sz="4000">
                <a:solidFill>
                  <a:srgbClr val="303E3F"/>
                </a:solidFill>
                <a:latin typeface="+mj-lt"/>
                <a:cs typeface="Threespin-Regular"/>
              </a:rPr>
              <a:t>H3 </a:t>
            </a:r>
            <a:r>
              <a:rPr lang="de-DE" sz="4000" err="1">
                <a:solidFill>
                  <a:srgbClr val="303E3F"/>
                </a:solidFill>
                <a:latin typeface="+mj-lt"/>
                <a:cs typeface="Threespin-Regular"/>
              </a:rPr>
              <a:t>WhitePaper</a:t>
            </a:r>
            <a:r>
              <a:rPr lang="de-DE" sz="4000">
                <a:solidFill>
                  <a:srgbClr val="303E3F"/>
                </a:solidFill>
                <a:latin typeface="+mj-lt"/>
                <a:cs typeface="Threespin-Regular"/>
              </a:rPr>
              <a:t>/Titel</a:t>
            </a:r>
          </a:p>
          <a:p>
            <a:r>
              <a:rPr lang="de-DE" sz="4000" err="1">
                <a:solidFill>
                  <a:srgbClr val="303E3F"/>
                </a:solidFill>
                <a:latin typeface="+mj-lt"/>
                <a:cs typeface="Threespin-Regular"/>
              </a:rPr>
              <a:t>WhitePaper</a:t>
            </a:r>
            <a:r>
              <a:rPr lang="de-DE" sz="4000">
                <a:solidFill>
                  <a:srgbClr val="303E3F"/>
                </a:solidFill>
                <a:latin typeface="+mj-lt"/>
                <a:cs typeface="Threespin-Regular"/>
              </a:rPr>
              <a:t>/Addition/40pt</a:t>
            </a:r>
          </a:p>
          <a:p>
            <a:endParaRPr lang="de-DE" sz="1600">
              <a:solidFill>
                <a:srgbClr val="ACB2B3"/>
              </a:solidFill>
              <a:latin typeface="Threespin-CondLight" panose="020B0506020101010102" pitchFamily="34" charset="0"/>
              <a:cs typeface="Threespin-CondDemibold"/>
            </a:endParaRPr>
          </a:p>
          <a:p>
            <a:endParaRPr lang="de-DE" sz="1600">
              <a:solidFill>
                <a:schemeClr val="tx1"/>
              </a:solidFill>
              <a:latin typeface="+mj-lt"/>
              <a:cs typeface="Threespin-Regular"/>
            </a:endParaRPr>
          </a:p>
          <a:p>
            <a:r>
              <a:rPr lang="de-DE" sz="1600" err="1">
                <a:solidFill>
                  <a:schemeClr val="tx1"/>
                </a:solidFill>
                <a:latin typeface="+mj-lt"/>
                <a:cs typeface="Threespin-Regular"/>
              </a:rPr>
              <a:t>WhitePaperVielText</a:t>
            </a:r>
            <a:r>
              <a:rPr lang="de-DE" sz="1600">
                <a:solidFill>
                  <a:schemeClr val="tx1"/>
                </a:solidFill>
                <a:latin typeface="+mj-lt"/>
                <a:cs typeface="Threespin-Regular"/>
              </a:rPr>
              <a:t>/</a:t>
            </a:r>
            <a:r>
              <a:rPr lang="de-DE" sz="1600" err="1">
                <a:solidFill>
                  <a:schemeClr val="tx1"/>
                </a:solidFill>
                <a:latin typeface="+mj-lt"/>
                <a:cs typeface="Threespin-Regular"/>
              </a:rPr>
              <a:t>Subline</a:t>
            </a:r>
            <a:endParaRPr lang="de-DE" sz="1600">
              <a:solidFill>
                <a:schemeClr val="tx1"/>
              </a:solidFill>
              <a:latin typeface="+mj-lt"/>
              <a:cs typeface="Threespin-Regular"/>
            </a:endParaRPr>
          </a:p>
          <a:p>
            <a:r>
              <a:rPr lang="de-DE" sz="1600" err="1">
                <a:solidFill>
                  <a:schemeClr val="tx1"/>
                </a:solidFill>
                <a:latin typeface="Threespin-CondDemibold"/>
                <a:cs typeface="Threespin-CondDemibold"/>
              </a:rPr>
              <a:t>Threespin</a:t>
            </a:r>
            <a:r>
              <a:rPr lang="de-DE" sz="1600">
                <a:solidFill>
                  <a:schemeClr val="tx1"/>
                </a:solidFill>
                <a:latin typeface="Threespin-CondDemibold"/>
                <a:cs typeface="Threespin-CondDemibold"/>
              </a:rPr>
              <a:t> </a:t>
            </a:r>
            <a:r>
              <a:rPr lang="de-DE" sz="1600" err="1">
                <a:solidFill>
                  <a:schemeClr val="tx1"/>
                </a:solidFill>
                <a:latin typeface="Threespin-CondDemibold"/>
                <a:cs typeface="Threespin-CondDemibold"/>
              </a:rPr>
              <a:t>CondDemiBold</a:t>
            </a:r>
            <a:r>
              <a:rPr lang="de-DE" sz="1600">
                <a:solidFill>
                  <a:schemeClr val="tx1"/>
                </a:solidFill>
                <a:latin typeface="Threespin-CondDemibold"/>
                <a:cs typeface="Threespin-CondDemibold"/>
              </a:rPr>
              <a:t> 16pt</a:t>
            </a:r>
          </a:p>
          <a:p>
            <a:endParaRPr lang="de-DE" sz="1600">
              <a:solidFill>
                <a:schemeClr val="accent4"/>
              </a:solidFill>
              <a:latin typeface="Threespin-CondDemibold"/>
              <a:cs typeface="Threespin-CondDemibold"/>
            </a:endParaRPr>
          </a:p>
          <a:p>
            <a:pPr marL="0" marR="0" lvl="0" indent="0" algn="l" defTabSz="701825" rtl="0" eaLnBrk="1" fontAlgn="auto" latinLnBrk="0" hangingPunct="1">
              <a:lnSpc>
                <a:spcPct val="150000"/>
              </a:lnSpc>
              <a:spcBef>
                <a:spcPts val="0"/>
              </a:spcBef>
              <a:spcAft>
                <a:spcPts val="0"/>
              </a:spcAft>
              <a:buClrTx/>
              <a:buSzTx/>
              <a:buFontTx/>
              <a:buNone/>
              <a:tabLst/>
              <a:defRPr/>
            </a:pPr>
            <a:endParaRPr lang="de-DE" sz="1200">
              <a:solidFill>
                <a:srgbClr val="ACB2B3"/>
              </a:solidFill>
              <a:latin typeface="Threespin-CondLight" panose="020B0506020101010102" pitchFamily="34" charset="0"/>
              <a:cs typeface="Threespin-CondDemibold"/>
            </a:endParaRPr>
          </a:p>
          <a:p>
            <a:pPr marL="0" marR="0" lvl="0" indent="0" algn="l" defTabSz="701825" rtl="0" eaLnBrk="1" fontAlgn="auto" latinLnBrk="0" hangingPunct="1">
              <a:lnSpc>
                <a:spcPct val="150000"/>
              </a:lnSpc>
              <a:spcBef>
                <a:spcPts val="0"/>
              </a:spcBef>
              <a:spcAft>
                <a:spcPts val="0"/>
              </a:spcAft>
              <a:buClrTx/>
              <a:buSzTx/>
              <a:buFontTx/>
              <a:buNone/>
              <a:tabLst/>
              <a:defRPr/>
            </a:pPr>
            <a:r>
              <a:rPr lang="de-DE" sz="1200" err="1">
                <a:solidFill>
                  <a:schemeClr val="tx1"/>
                </a:solidFill>
                <a:latin typeface="Threespin-CondLight" panose="020B0506020101010102" pitchFamily="34" charset="0"/>
                <a:cs typeface="Threespin-CondDemibold"/>
              </a:rPr>
              <a:t>WhitePaperVielText</a:t>
            </a:r>
            <a:r>
              <a:rPr lang="de-DE" sz="1200">
                <a:solidFill>
                  <a:schemeClr val="tx1"/>
                </a:solidFill>
                <a:latin typeface="Threespin-CondLight" panose="020B0506020101010102" pitchFamily="34" charset="0"/>
                <a:cs typeface="Threespin-CondDemibold"/>
              </a:rPr>
              <a:t>/Fließtext</a:t>
            </a:r>
          </a:p>
          <a:p>
            <a:pPr>
              <a:lnSpc>
                <a:spcPct val="150000"/>
              </a:lnSpc>
            </a:pPr>
            <a:r>
              <a:rPr lang="de-DE" sz="1200" err="1">
                <a:solidFill>
                  <a:schemeClr val="tx1"/>
                </a:solidFill>
                <a:latin typeface="Threespin-CondLight" panose="020B0506020101010102" pitchFamily="34" charset="0"/>
                <a:cs typeface="Threespin-CondDemibold"/>
              </a:rPr>
              <a:t>Threespin</a:t>
            </a:r>
            <a:r>
              <a:rPr lang="de-DE" sz="1200">
                <a:solidFill>
                  <a:schemeClr val="tx1"/>
                </a:solidFill>
                <a:latin typeface="Threespin-CondLight" panose="020B0506020101010102" pitchFamily="34" charset="0"/>
                <a:cs typeface="Threespin-CondDemibold"/>
              </a:rPr>
              <a:t> </a:t>
            </a:r>
            <a:r>
              <a:rPr lang="de-DE" sz="1200" err="1">
                <a:solidFill>
                  <a:schemeClr val="tx1"/>
                </a:solidFill>
                <a:latin typeface="Threespin-CondLight" panose="020B0506020101010102" pitchFamily="34" charset="0"/>
                <a:cs typeface="Threespin-CondDemibold"/>
              </a:rPr>
              <a:t>CondLight</a:t>
            </a:r>
            <a:r>
              <a:rPr lang="de-DE" sz="1200">
                <a:solidFill>
                  <a:schemeClr val="tx1"/>
                </a:solidFill>
                <a:latin typeface="Threespin-CondLight" panose="020B0506020101010102" pitchFamily="34" charset="0"/>
                <a:cs typeface="Threespin-CondDemibold"/>
              </a:rPr>
              <a:t> 12pt</a:t>
            </a:r>
          </a:p>
        </p:txBody>
      </p:sp>
      <p:sp>
        <p:nvSpPr>
          <p:cNvPr id="7" name="Textfeld 6">
            <a:extLst>
              <a:ext uri="{FF2B5EF4-FFF2-40B4-BE49-F238E27FC236}">
                <a16:creationId xmlns:a16="http://schemas.microsoft.com/office/drawing/2014/main" id="{9422D178-0D16-B329-8843-D4861994DC30}"/>
              </a:ext>
            </a:extLst>
          </p:cNvPr>
          <p:cNvSpPr txBox="1"/>
          <p:nvPr userDrawn="1"/>
        </p:nvSpPr>
        <p:spPr>
          <a:xfrm>
            <a:off x="10784913" y="837473"/>
            <a:ext cx="6496612" cy="4862870"/>
          </a:xfrm>
          <a:prstGeom prst="rect">
            <a:avLst/>
          </a:prstGeom>
          <a:noFill/>
        </p:spPr>
        <p:txBody>
          <a:bodyPr wrap="square">
            <a:spAutoFit/>
          </a:bodyPr>
          <a:lstStyle/>
          <a:p>
            <a:r>
              <a:rPr lang="de-DE" sz="2800">
                <a:solidFill>
                  <a:schemeClr val="tx1"/>
                </a:solidFill>
                <a:latin typeface="+mj-lt"/>
                <a:cs typeface="Threespin-Regular"/>
              </a:rPr>
              <a:t>H4 Labels</a:t>
            </a:r>
          </a:p>
          <a:p>
            <a:r>
              <a:rPr lang="de-DE" sz="2800" err="1">
                <a:solidFill>
                  <a:schemeClr val="tx1"/>
                </a:solidFill>
                <a:latin typeface="Threespin-CondDemibold"/>
                <a:cs typeface="Threespin-CondDemibold"/>
              </a:rPr>
              <a:t>Threespin</a:t>
            </a:r>
            <a:r>
              <a:rPr lang="de-DE" sz="2800">
                <a:solidFill>
                  <a:schemeClr val="tx1"/>
                </a:solidFill>
                <a:latin typeface="Threespin-CondDemibold"/>
                <a:cs typeface="Threespin-CondDemibold"/>
              </a:rPr>
              <a:t> </a:t>
            </a:r>
            <a:r>
              <a:rPr lang="de-DE" sz="2800" err="1">
                <a:solidFill>
                  <a:schemeClr val="tx1"/>
                </a:solidFill>
                <a:latin typeface="Threespin-CondDemibold"/>
                <a:cs typeface="Threespin-CondDemibold"/>
              </a:rPr>
              <a:t>CondDemiBold</a:t>
            </a:r>
            <a:r>
              <a:rPr lang="de-DE" sz="2800">
                <a:solidFill>
                  <a:schemeClr val="tx1"/>
                </a:solidFill>
                <a:latin typeface="Threespin-CondDemibold"/>
                <a:cs typeface="Threespin-CondDemibold"/>
              </a:rPr>
              <a:t> 28pt</a:t>
            </a:r>
          </a:p>
          <a:p>
            <a:endParaRPr lang="de-DE" sz="2400">
              <a:solidFill>
                <a:schemeClr val="tx1"/>
              </a:solidFill>
              <a:latin typeface="+mj-lt"/>
              <a:cs typeface="Threespin-Regular"/>
            </a:endParaRPr>
          </a:p>
          <a:p>
            <a:r>
              <a:rPr lang="de-DE" sz="2400">
                <a:solidFill>
                  <a:schemeClr val="tx1"/>
                </a:solidFill>
                <a:latin typeface="+mj-lt"/>
                <a:cs typeface="Threespin-Regular"/>
              </a:rPr>
              <a:t>H5 Mengentext/</a:t>
            </a:r>
            <a:r>
              <a:rPr lang="de-DE" sz="2400" err="1">
                <a:solidFill>
                  <a:schemeClr val="tx1"/>
                </a:solidFill>
                <a:latin typeface="+mj-lt"/>
                <a:cs typeface="Threespin-Regular"/>
              </a:rPr>
              <a:t>Subline</a:t>
            </a:r>
            <a:r>
              <a:rPr lang="de-DE" sz="2400">
                <a:solidFill>
                  <a:schemeClr val="tx1"/>
                </a:solidFill>
                <a:latin typeface="+mj-lt"/>
                <a:cs typeface="Threespin-Regular"/>
              </a:rPr>
              <a:t> </a:t>
            </a:r>
          </a:p>
          <a:p>
            <a:pPr marL="0" marR="0" lvl="0" indent="0" algn="l" defTabSz="701825" rtl="0" eaLnBrk="1" fontAlgn="auto" latinLnBrk="0" hangingPunct="1">
              <a:lnSpc>
                <a:spcPct val="100000"/>
              </a:lnSpc>
              <a:spcBef>
                <a:spcPts val="0"/>
              </a:spcBef>
              <a:spcAft>
                <a:spcPts val="0"/>
              </a:spcAft>
              <a:buClrTx/>
              <a:buSzTx/>
              <a:buFontTx/>
              <a:buNone/>
              <a:tabLst/>
              <a:defRPr/>
            </a:pPr>
            <a:r>
              <a:rPr lang="de-DE" sz="2400" err="1">
                <a:solidFill>
                  <a:schemeClr val="tx1"/>
                </a:solidFill>
                <a:latin typeface="Threespin-CondDemibold"/>
                <a:cs typeface="Threespin-CondDemibold"/>
              </a:rPr>
              <a:t>Threespin</a:t>
            </a:r>
            <a:r>
              <a:rPr lang="de-DE" sz="2400">
                <a:solidFill>
                  <a:schemeClr val="tx1"/>
                </a:solidFill>
                <a:latin typeface="Threespin-CondDemibold"/>
                <a:cs typeface="Threespin-CondDemibold"/>
              </a:rPr>
              <a:t> </a:t>
            </a:r>
            <a:r>
              <a:rPr lang="de-DE" sz="2400" err="1">
                <a:solidFill>
                  <a:schemeClr val="tx1"/>
                </a:solidFill>
                <a:latin typeface="Threespin-CondDemibold"/>
                <a:cs typeface="Threespin-CondDemibold"/>
              </a:rPr>
              <a:t>CondDemiBold</a:t>
            </a:r>
            <a:r>
              <a:rPr lang="de-DE" sz="2400">
                <a:solidFill>
                  <a:schemeClr val="tx1"/>
                </a:solidFill>
                <a:latin typeface="Threespin-CondDemibold"/>
                <a:cs typeface="Threespin-CondDemibold"/>
              </a:rPr>
              <a:t> 24pt </a:t>
            </a:r>
          </a:p>
          <a:p>
            <a:pPr marL="0" marR="0" lvl="0" indent="0" algn="l" defTabSz="701825" rtl="0" eaLnBrk="1" fontAlgn="auto" latinLnBrk="0" hangingPunct="1">
              <a:lnSpc>
                <a:spcPct val="100000"/>
              </a:lnSpc>
              <a:spcBef>
                <a:spcPts val="0"/>
              </a:spcBef>
              <a:spcAft>
                <a:spcPts val="0"/>
              </a:spcAft>
              <a:buClrTx/>
              <a:buSzTx/>
              <a:buFontTx/>
              <a:buNone/>
              <a:tabLst/>
              <a:defRPr/>
            </a:pPr>
            <a:endParaRPr lang="de-DE" sz="2400">
              <a:solidFill>
                <a:schemeClr val="tx1"/>
              </a:solidFill>
              <a:latin typeface="Threespin-CondDemibold"/>
              <a:cs typeface="Threespin-Light"/>
            </a:endParaRPr>
          </a:p>
          <a:p>
            <a:pPr marL="0" marR="0" lvl="0" indent="0" algn="l" defTabSz="701825" rtl="0" eaLnBrk="1" fontAlgn="auto" latinLnBrk="0" hangingPunct="1">
              <a:lnSpc>
                <a:spcPct val="100000"/>
              </a:lnSpc>
              <a:spcBef>
                <a:spcPts val="649"/>
              </a:spcBef>
              <a:spcAft>
                <a:spcPts val="0"/>
              </a:spcAft>
              <a:buClrTx/>
              <a:buSzTx/>
              <a:buFont typeface="Arial"/>
              <a:buNone/>
              <a:tabLst/>
              <a:defRPr/>
            </a:pPr>
            <a:r>
              <a:rPr lang="de-DE" sz="2400" kern="1200" err="1">
                <a:solidFill>
                  <a:schemeClr val="tx1"/>
                </a:solidFill>
                <a:latin typeface="Threespin-CondLight" panose="020B0506020101010102" pitchFamily="34" charset="0"/>
                <a:ea typeface="+mn-ea"/>
                <a:cs typeface="+mn-cs"/>
              </a:rPr>
              <a:t>MengentextGroß</a:t>
            </a:r>
            <a:r>
              <a:rPr lang="de-DE" sz="2400" kern="1200">
                <a:solidFill>
                  <a:schemeClr val="tx1"/>
                </a:solidFill>
                <a:latin typeface="Threespin-CondLight" panose="020B0506020101010102" pitchFamily="34" charset="0"/>
                <a:ea typeface="+mn-ea"/>
                <a:cs typeface="+mn-cs"/>
              </a:rPr>
              <a:t>/Texte und Aufzählungen</a:t>
            </a:r>
          </a:p>
          <a:p>
            <a:pPr marL="438873" marR="0" lvl="0" indent="-438873" algn="l" defTabSz="701825" rtl="0" eaLnBrk="1" fontAlgn="auto" latinLnBrk="0" hangingPunct="1">
              <a:lnSpc>
                <a:spcPct val="100000"/>
              </a:lnSpc>
              <a:spcBef>
                <a:spcPts val="649"/>
              </a:spcBef>
              <a:spcAft>
                <a:spcPts val="0"/>
              </a:spcAft>
              <a:buClrTx/>
              <a:buSzTx/>
              <a:buFont typeface="Arial"/>
              <a:buChar char="•"/>
              <a:tabLst/>
              <a:defRPr/>
            </a:pPr>
            <a:r>
              <a:rPr lang="de-DE" sz="2400" kern="1200" err="1">
                <a:solidFill>
                  <a:schemeClr val="tx1"/>
                </a:solidFill>
                <a:latin typeface="Threespin-CondLight" panose="020B0506020101010102" pitchFamily="34" charset="0"/>
                <a:ea typeface="+mn-ea"/>
                <a:cs typeface="+mn-cs"/>
              </a:rPr>
              <a:t>Threespin</a:t>
            </a:r>
            <a:r>
              <a:rPr lang="de-DE" sz="2400" kern="1200">
                <a:solidFill>
                  <a:schemeClr val="tx1"/>
                </a:solidFill>
                <a:latin typeface="Threespin-CondLight" panose="020B0506020101010102" pitchFamily="34" charset="0"/>
                <a:ea typeface="+mn-ea"/>
                <a:cs typeface="+mn-cs"/>
              </a:rPr>
              <a:t> Condensed Light24pt</a:t>
            </a:r>
          </a:p>
          <a:p>
            <a:pPr marL="438873" marR="0" lvl="0" indent="-438873" algn="l" defTabSz="701825" rtl="0" eaLnBrk="1" fontAlgn="auto" latinLnBrk="0" hangingPunct="1">
              <a:lnSpc>
                <a:spcPct val="100000"/>
              </a:lnSpc>
              <a:spcBef>
                <a:spcPts val="649"/>
              </a:spcBef>
              <a:spcAft>
                <a:spcPts val="0"/>
              </a:spcAft>
              <a:buClrTx/>
              <a:buSzTx/>
              <a:buFont typeface="Arial"/>
              <a:buChar char="•"/>
              <a:tabLst/>
              <a:defRPr/>
            </a:pPr>
            <a:endParaRPr lang="de-DE" sz="2400" kern="1200">
              <a:solidFill>
                <a:schemeClr val="tx1"/>
              </a:solidFill>
              <a:latin typeface="Threespin-CondLight" panose="020B0506020101010102" pitchFamily="34" charset="0"/>
              <a:ea typeface="+mn-ea"/>
              <a:cs typeface="+mn-cs"/>
            </a:endParaRPr>
          </a:p>
          <a:p>
            <a:pPr marL="0" marR="0" lvl="0" indent="0" algn="l" defTabSz="701825" rtl="0" eaLnBrk="1" fontAlgn="auto" latinLnBrk="0" hangingPunct="1">
              <a:lnSpc>
                <a:spcPct val="100000"/>
              </a:lnSpc>
              <a:spcBef>
                <a:spcPts val="649"/>
              </a:spcBef>
              <a:spcAft>
                <a:spcPts val="0"/>
              </a:spcAft>
              <a:buClrTx/>
              <a:buSzTx/>
              <a:buFont typeface="Arial"/>
              <a:buNone/>
              <a:tabLst/>
              <a:defRPr/>
            </a:pPr>
            <a:r>
              <a:rPr lang="de-DE" sz="1600" kern="1200" err="1">
                <a:solidFill>
                  <a:schemeClr val="tx1"/>
                </a:solidFill>
                <a:latin typeface="Threespin-CondLight" panose="020B0506020101010102" pitchFamily="34" charset="0"/>
                <a:ea typeface="+mn-ea"/>
                <a:cs typeface="+mn-cs"/>
              </a:rPr>
              <a:t>MengentextKlein</a:t>
            </a:r>
            <a:r>
              <a:rPr lang="de-DE" sz="1600" kern="1200">
                <a:solidFill>
                  <a:schemeClr val="tx1"/>
                </a:solidFill>
                <a:latin typeface="Threespin-CondLight" panose="020B0506020101010102" pitchFamily="34" charset="0"/>
                <a:ea typeface="+mn-ea"/>
                <a:cs typeface="+mn-cs"/>
              </a:rPr>
              <a:t>/Texte und Aufzählungen</a:t>
            </a:r>
          </a:p>
          <a:p>
            <a:pPr marL="438873" marR="0" lvl="0" indent="-438873" algn="l" defTabSz="701825" rtl="0" eaLnBrk="1" fontAlgn="auto" latinLnBrk="0" hangingPunct="1">
              <a:lnSpc>
                <a:spcPct val="100000"/>
              </a:lnSpc>
              <a:spcBef>
                <a:spcPts val="649"/>
              </a:spcBef>
              <a:spcAft>
                <a:spcPts val="0"/>
              </a:spcAft>
              <a:buClrTx/>
              <a:buSzTx/>
              <a:buFont typeface="Arial"/>
              <a:buChar char="•"/>
              <a:tabLst/>
              <a:defRPr/>
            </a:pPr>
            <a:r>
              <a:rPr lang="de-DE" sz="1600" kern="1200" err="1">
                <a:solidFill>
                  <a:schemeClr val="tx1"/>
                </a:solidFill>
                <a:latin typeface="Threespin-CondLight" panose="020B0506020101010102" pitchFamily="34" charset="0"/>
                <a:ea typeface="+mn-ea"/>
                <a:cs typeface="+mn-cs"/>
              </a:rPr>
              <a:t>Threespin</a:t>
            </a:r>
            <a:r>
              <a:rPr lang="de-DE" sz="1600" kern="1200">
                <a:solidFill>
                  <a:schemeClr val="tx1"/>
                </a:solidFill>
                <a:latin typeface="Threespin-CondLight" panose="020B0506020101010102" pitchFamily="34" charset="0"/>
                <a:ea typeface="+mn-ea"/>
                <a:cs typeface="+mn-cs"/>
              </a:rPr>
              <a:t> Condensed Light16pt</a:t>
            </a:r>
          </a:p>
          <a:p>
            <a:pPr marL="0" marR="0" lvl="0" indent="0" algn="l" defTabSz="701825" rtl="0" eaLnBrk="1" fontAlgn="auto" latinLnBrk="0" hangingPunct="1">
              <a:lnSpc>
                <a:spcPct val="100000"/>
              </a:lnSpc>
              <a:spcBef>
                <a:spcPts val="649"/>
              </a:spcBef>
              <a:spcAft>
                <a:spcPts val="0"/>
              </a:spcAft>
              <a:buClrTx/>
              <a:buSzTx/>
              <a:buFont typeface="Arial"/>
              <a:buNone/>
              <a:tabLst/>
              <a:defRPr/>
            </a:pPr>
            <a:endParaRPr lang="de-DE" sz="2400" kern="1200">
              <a:solidFill>
                <a:schemeClr val="tx1"/>
              </a:solidFill>
              <a:latin typeface="Threespin-CondLight" panose="020B0506020101010102" pitchFamily="34" charset="0"/>
              <a:ea typeface="+mn-ea"/>
              <a:cs typeface="+mn-cs"/>
            </a:endParaRPr>
          </a:p>
        </p:txBody>
      </p:sp>
      <p:sp>
        <p:nvSpPr>
          <p:cNvPr id="9" name="Überschrift">
            <a:extLst>
              <a:ext uri="{FF2B5EF4-FFF2-40B4-BE49-F238E27FC236}">
                <a16:creationId xmlns:a16="http://schemas.microsoft.com/office/drawing/2014/main" id="{45C9F44B-1EDE-3DBA-D4CE-3C2F76086F75}"/>
              </a:ext>
            </a:extLst>
          </p:cNvPr>
          <p:cNvSpPr txBox="1">
            <a:spLocks/>
          </p:cNvSpPr>
          <p:nvPr userDrawn="1"/>
        </p:nvSpPr>
        <p:spPr>
          <a:xfrm>
            <a:off x="1236518" y="1383441"/>
            <a:ext cx="7942407" cy="2391456"/>
          </a:xfrm>
          <a:prstGeom prst="rect">
            <a:avLst/>
          </a:prstGeom>
        </p:spPr>
        <p:txBody>
          <a:bodyPr/>
          <a:lstStyle>
            <a:lvl1pPr algn="l" defTabSz="702158" rtl="0" eaLnBrk="1" latinLnBrk="0" hangingPunct="1">
              <a:spcBef>
                <a:spcPct val="0"/>
              </a:spcBef>
              <a:buNone/>
              <a:defRPr sz="5600" kern="1200">
                <a:solidFill>
                  <a:schemeClr val="tx1"/>
                </a:solidFill>
                <a:latin typeface="Threespin-CondDemibold" panose="020B0706030101010102" pitchFamily="34" charset="0"/>
                <a:ea typeface="+mj-ea"/>
                <a:cs typeface="+mj-cs"/>
              </a:defRPr>
            </a:lvl1pPr>
          </a:lstStyle>
          <a:p>
            <a:r>
              <a:rPr lang="de-DE" sz="4800"/>
              <a:t>H2 Folientitel/</a:t>
            </a:r>
          </a:p>
          <a:p>
            <a:r>
              <a:rPr lang="de-DE" sz="4800" err="1"/>
              <a:t>Threespin</a:t>
            </a:r>
            <a:endParaRPr lang="de-DE" sz="4800"/>
          </a:p>
          <a:p>
            <a:r>
              <a:rPr lang="de-DE" sz="4800"/>
              <a:t>CondDemiBold48pt</a:t>
            </a:r>
          </a:p>
        </p:txBody>
      </p:sp>
      <p:sp>
        <p:nvSpPr>
          <p:cNvPr id="10" name="Kapitel_Subline">
            <a:extLst>
              <a:ext uri="{FF2B5EF4-FFF2-40B4-BE49-F238E27FC236}">
                <a16:creationId xmlns:a16="http://schemas.microsoft.com/office/drawing/2014/main" id="{EA0E4908-8E28-8D8D-3336-861B35A495C7}"/>
              </a:ext>
            </a:extLst>
          </p:cNvPr>
          <p:cNvSpPr txBox="1"/>
          <p:nvPr userDrawn="1"/>
        </p:nvSpPr>
        <p:spPr>
          <a:xfrm>
            <a:off x="1254482" y="784718"/>
            <a:ext cx="7912086" cy="523220"/>
          </a:xfrm>
          <a:prstGeom prst="rect">
            <a:avLst/>
          </a:prstGeom>
          <a:noFill/>
        </p:spPr>
        <p:txBody>
          <a:bodyPr wrap="square">
            <a:spAutoFit/>
          </a:bodyPr>
          <a:lstStyle/>
          <a:p>
            <a:r>
              <a:rPr lang="de-DE" sz="2800">
                <a:solidFill>
                  <a:srgbClr val="ACB2B3"/>
                </a:solidFill>
                <a:latin typeface="Threespin-CondLight" panose="020B0506020101010102" pitchFamily="34" charset="0"/>
                <a:cs typeface="Threespin-Light"/>
              </a:rPr>
              <a:t>Optionaler </a:t>
            </a:r>
            <a:r>
              <a:rPr lang="de-DE" sz="2800" err="1">
                <a:solidFill>
                  <a:srgbClr val="ACB2B3"/>
                </a:solidFill>
                <a:latin typeface="Threespin-CondLight" panose="020B0506020101010102" pitchFamily="34" charset="0"/>
                <a:cs typeface="Threespin-Light"/>
              </a:rPr>
              <a:t>Trenner</a:t>
            </a:r>
            <a:r>
              <a:rPr lang="de-DE" sz="2800">
                <a:solidFill>
                  <a:srgbClr val="ACB2B3"/>
                </a:solidFill>
                <a:latin typeface="Threespin-CondLight" panose="020B0506020101010102" pitchFamily="34" charset="0"/>
                <a:cs typeface="Threespin-Light"/>
              </a:rPr>
              <a:t>/</a:t>
            </a:r>
            <a:r>
              <a:rPr lang="de-DE" sz="2800" err="1">
                <a:solidFill>
                  <a:srgbClr val="ACB2B3"/>
                </a:solidFill>
                <a:latin typeface="Threespin-CondLight" panose="020B0506020101010102" pitchFamily="34" charset="0"/>
                <a:cs typeface="Threespin-Light"/>
              </a:rPr>
              <a:t>Threespin</a:t>
            </a:r>
            <a:r>
              <a:rPr lang="de-DE" sz="2800">
                <a:solidFill>
                  <a:srgbClr val="ACB2B3"/>
                </a:solidFill>
                <a:latin typeface="Threespin-CondLight" panose="020B0506020101010102" pitchFamily="34" charset="0"/>
                <a:cs typeface="Threespin-Light"/>
              </a:rPr>
              <a:t> Condensed Light28pt</a:t>
            </a:r>
          </a:p>
        </p:txBody>
      </p:sp>
      <p:sp>
        <p:nvSpPr>
          <p:cNvPr id="29" name="Rechteck: abgerundete Ecken 28">
            <a:extLst>
              <a:ext uri="{FF2B5EF4-FFF2-40B4-BE49-F238E27FC236}">
                <a16:creationId xmlns:a16="http://schemas.microsoft.com/office/drawing/2014/main" id="{3B81F60D-8726-8189-DD6C-DC3A6209B7E0}"/>
              </a:ext>
            </a:extLst>
          </p:cNvPr>
          <p:cNvSpPr/>
          <p:nvPr userDrawn="1"/>
        </p:nvSpPr>
        <p:spPr>
          <a:xfrm>
            <a:off x="-279936" y="479263"/>
            <a:ext cx="978113" cy="1657350"/>
          </a:xfrm>
          <a:prstGeom prst="roundRect">
            <a:avLst/>
          </a:prstGeom>
          <a:solidFill>
            <a:schemeClr val="bg1"/>
          </a:solidFill>
          <a:ln>
            <a:noFill/>
          </a:ln>
          <a:effectLst>
            <a:outerShdw blurRad="127000" dist="50800" dir="2700000" algn="tl" rotWithShape="0">
              <a:schemeClr val="accent4">
                <a:alpha val="40000"/>
              </a:scheme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de-DE" sz="2800">
              <a:latin typeface="+mj-lt"/>
            </a:endParaRPr>
          </a:p>
        </p:txBody>
      </p:sp>
      <p:sp>
        <p:nvSpPr>
          <p:cNvPr id="31" name="Textfeld 30">
            <a:extLst>
              <a:ext uri="{FF2B5EF4-FFF2-40B4-BE49-F238E27FC236}">
                <a16:creationId xmlns:a16="http://schemas.microsoft.com/office/drawing/2014/main" id="{912477A3-444A-71D4-643E-A839BB29284D}"/>
              </a:ext>
            </a:extLst>
          </p:cNvPr>
          <p:cNvSpPr txBox="1"/>
          <p:nvPr userDrawn="1"/>
        </p:nvSpPr>
        <p:spPr>
          <a:xfrm rot="16200000">
            <a:off x="-478378" y="1077105"/>
            <a:ext cx="1657350" cy="461665"/>
          </a:xfrm>
          <a:prstGeom prst="rect">
            <a:avLst/>
          </a:prstGeom>
          <a:noFill/>
        </p:spPr>
        <p:txBody>
          <a:bodyPr wrap="square" anchor="ctr">
            <a:spAutoFit/>
          </a:bodyPr>
          <a:lstStyle/>
          <a:p>
            <a:pPr algn="ctr"/>
            <a:r>
              <a:rPr lang="de-DE" sz="2400">
                <a:solidFill>
                  <a:schemeClr val="tx1"/>
                </a:solidFill>
                <a:latin typeface="+mj-lt"/>
                <a:cs typeface="Threespin-Regular"/>
              </a:rPr>
              <a:t>Fonts</a:t>
            </a:r>
            <a:endParaRPr lang="de-DE"/>
          </a:p>
        </p:txBody>
      </p:sp>
      <p:sp>
        <p:nvSpPr>
          <p:cNvPr id="11" name="Foliennummernplatzhalter 10">
            <a:extLst>
              <a:ext uri="{FF2B5EF4-FFF2-40B4-BE49-F238E27FC236}">
                <a16:creationId xmlns:a16="http://schemas.microsoft.com/office/drawing/2014/main" id="{4D302E61-E36F-F831-F671-454E67DE69EB}"/>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Tree>
    <p:extLst>
      <p:ext uri="{BB962C8B-B14F-4D97-AF65-F5344CB8AC3E}">
        <p14:creationId xmlns:p14="http://schemas.microsoft.com/office/powerpoint/2010/main" val="13725581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arbflächen">
    <p:spTree>
      <p:nvGrpSpPr>
        <p:cNvPr id="1" name=""/>
        <p:cNvGrpSpPr/>
        <p:nvPr/>
      </p:nvGrpSpPr>
      <p:grpSpPr>
        <a:xfrm>
          <a:off x="0" y="0"/>
          <a:ext cx="0" cy="0"/>
          <a:chOff x="0" y="0"/>
          <a:chExt cx="0" cy="0"/>
        </a:xfrm>
      </p:grpSpPr>
      <p:sp>
        <p:nvSpPr>
          <p:cNvPr id="19" name="Rechteck 18"/>
          <p:cNvSpPr>
            <a:spLocks/>
          </p:cNvSpPr>
          <p:nvPr userDrawn="1"/>
        </p:nvSpPr>
        <p:spPr>
          <a:xfrm>
            <a:off x="6886415" y="4727011"/>
            <a:ext cx="2305282" cy="2140619"/>
          </a:xfrm>
          <a:prstGeom prst="rect">
            <a:avLst/>
          </a:prstGeom>
          <a:solidFill>
            <a:srgbClr val="303E3F"/>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r>
              <a:rPr lang="is-IS" sz="1400">
                <a:solidFill>
                  <a:schemeClr val="bg1"/>
                </a:solidFill>
                <a:latin typeface="Threespin-CondLight"/>
                <a:cs typeface="Threespin-CondLight"/>
              </a:rPr>
              <a:t>RGB</a:t>
            </a:r>
            <a:br>
              <a:rPr lang="is-IS" sz="1400">
                <a:solidFill>
                  <a:schemeClr val="bg1"/>
                </a:solidFill>
                <a:latin typeface="Threespin-CondLight"/>
                <a:cs typeface="Threespin-CondLight"/>
              </a:rPr>
            </a:br>
            <a:r>
              <a:rPr lang="is-IS" sz="1400">
                <a:solidFill>
                  <a:schemeClr val="bg1"/>
                </a:solidFill>
                <a:latin typeface="Threespin-CondLight"/>
                <a:cs typeface="Threespin-CondLight"/>
              </a:rPr>
              <a:t>48 / 62 / 63</a:t>
            </a:r>
            <a:endParaRPr lang="de-DE" sz="1400">
              <a:solidFill>
                <a:schemeClr val="bg1"/>
              </a:solidFill>
              <a:latin typeface="Threespin-CondLight"/>
              <a:cs typeface="Threespin-CondLight"/>
            </a:endParaRPr>
          </a:p>
          <a:p>
            <a:pPr algn="ctr"/>
            <a:br>
              <a:rPr lang="de-DE" sz="1400">
                <a:solidFill>
                  <a:schemeClr val="bg1"/>
                </a:solidFill>
                <a:latin typeface="Threespin-CondLight"/>
                <a:cs typeface="Threespin-CondLight"/>
              </a:rPr>
            </a:br>
            <a:r>
              <a:rPr lang="de-DE" sz="1400">
                <a:solidFill>
                  <a:schemeClr val="bg1"/>
                </a:solidFill>
                <a:latin typeface="Threespin-CondLight"/>
                <a:cs typeface="Threespin-CondLight"/>
              </a:rPr>
              <a:t>#303E3F</a:t>
            </a:r>
          </a:p>
          <a:p>
            <a:pPr algn="ctr"/>
            <a:endParaRPr lang="de-DE" sz="1400">
              <a:solidFill>
                <a:schemeClr val="bg1"/>
              </a:solidFill>
              <a:latin typeface="Threespin-CondLight"/>
              <a:cs typeface="Threespin-CondLight"/>
            </a:endParaRPr>
          </a:p>
          <a:p>
            <a:pPr algn="ctr"/>
            <a:r>
              <a:rPr lang="de-DE" sz="1400" err="1">
                <a:solidFill>
                  <a:schemeClr val="bg1"/>
                </a:solidFill>
                <a:latin typeface="Threespin-CondLight"/>
                <a:cs typeface="Threespin-CondLight"/>
              </a:rPr>
              <a:t>Anthracite</a:t>
            </a:r>
            <a:endParaRPr lang="de-DE" sz="1400">
              <a:solidFill>
                <a:schemeClr val="bg1"/>
              </a:solidFill>
              <a:latin typeface="Threespin-CondLight"/>
              <a:cs typeface="Threespin-CondLight"/>
            </a:endParaRPr>
          </a:p>
        </p:txBody>
      </p:sp>
      <p:sp>
        <p:nvSpPr>
          <p:cNvPr id="20" name="Rechteck 19"/>
          <p:cNvSpPr>
            <a:spLocks/>
          </p:cNvSpPr>
          <p:nvPr userDrawn="1"/>
        </p:nvSpPr>
        <p:spPr>
          <a:xfrm>
            <a:off x="6862166" y="2420938"/>
            <a:ext cx="10423278" cy="1975956"/>
          </a:xfrm>
          <a:prstGeom prst="rect">
            <a:avLst/>
          </a:prstGeom>
          <a:solidFill>
            <a:srgbClr val="0098A5"/>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r>
              <a:rPr lang="is-IS" sz="1400">
                <a:solidFill>
                  <a:schemeClr val="bg1"/>
                </a:solidFill>
                <a:latin typeface="Threespin-CondLight"/>
                <a:cs typeface="Threespin-CondLight"/>
              </a:rPr>
              <a:t>RGB</a:t>
            </a:r>
            <a:br>
              <a:rPr lang="is-IS" sz="1400">
                <a:solidFill>
                  <a:schemeClr val="bg1"/>
                </a:solidFill>
                <a:latin typeface="Threespin-CondLight"/>
                <a:cs typeface="Threespin-CondLight"/>
              </a:rPr>
            </a:br>
            <a:r>
              <a:rPr lang="is-IS" sz="1400">
                <a:solidFill>
                  <a:schemeClr val="bg1"/>
                </a:solidFill>
                <a:latin typeface="Threespin-CondLight"/>
                <a:cs typeface="Threespin-CondLight"/>
              </a:rPr>
              <a:t>0 / 152 / 165</a:t>
            </a:r>
            <a:endParaRPr lang="de-DE" sz="1400">
              <a:solidFill>
                <a:schemeClr val="bg1"/>
              </a:solidFill>
              <a:latin typeface="Threespin-CondLight"/>
              <a:cs typeface="Threespin-CondLight"/>
            </a:endParaRPr>
          </a:p>
          <a:p>
            <a:pPr algn="ctr"/>
            <a:br>
              <a:rPr lang="de-DE" sz="1400">
                <a:solidFill>
                  <a:schemeClr val="bg1"/>
                </a:solidFill>
                <a:latin typeface="Threespin-CondLight"/>
                <a:cs typeface="Threespin-CondLight"/>
              </a:rPr>
            </a:br>
            <a:r>
              <a:rPr lang="de-DE" sz="1400">
                <a:solidFill>
                  <a:schemeClr val="bg1"/>
                </a:solidFill>
                <a:latin typeface="Threespin-CondLight"/>
                <a:cs typeface="Threespin-CondLight"/>
              </a:rPr>
              <a:t>#</a:t>
            </a:r>
            <a:r>
              <a:rPr lang="is-IS" sz="1400">
                <a:latin typeface="Threespin-CondLight"/>
                <a:cs typeface="Threespin-CondLight"/>
              </a:rPr>
              <a:t>0098A5</a:t>
            </a:r>
          </a:p>
          <a:p>
            <a:pPr algn="ctr"/>
            <a:endParaRPr lang="is-IS" sz="1400">
              <a:solidFill>
                <a:schemeClr val="bg1"/>
              </a:solidFill>
              <a:latin typeface="Threespin-CondLight"/>
              <a:cs typeface="Threespin-CondLight"/>
            </a:endParaRPr>
          </a:p>
          <a:p>
            <a:pPr algn="ctr"/>
            <a:r>
              <a:rPr lang="is-IS" sz="1400">
                <a:solidFill>
                  <a:schemeClr val="bg1"/>
                </a:solidFill>
                <a:latin typeface="Threespin-CondLight"/>
                <a:cs typeface="Threespin-CondLight"/>
              </a:rPr>
              <a:t>Cyan - Primärfarbe</a:t>
            </a:r>
            <a:endParaRPr lang="de-DE" sz="1400">
              <a:solidFill>
                <a:schemeClr val="bg1"/>
              </a:solidFill>
              <a:latin typeface="Threespin-CondLight"/>
              <a:cs typeface="Threespin-CondLight"/>
            </a:endParaRPr>
          </a:p>
        </p:txBody>
      </p:sp>
      <p:sp>
        <p:nvSpPr>
          <p:cNvPr id="21" name="Rechteck 20"/>
          <p:cNvSpPr>
            <a:spLocks/>
          </p:cNvSpPr>
          <p:nvPr userDrawn="1"/>
        </p:nvSpPr>
        <p:spPr>
          <a:xfrm>
            <a:off x="6880145" y="7257033"/>
            <a:ext cx="2305282" cy="19759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r>
              <a:rPr lang="is-IS" sz="1400">
                <a:solidFill>
                  <a:schemeClr val="bg1"/>
                </a:solidFill>
                <a:latin typeface="Threespin-CondLight"/>
                <a:cs typeface="Threespin-CondLight"/>
              </a:rPr>
              <a:t>RGB</a:t>
            </a:r>
            <a:br>
              <a:rPr lang="is-IS" sz="1400">
                <a:solidFill>
                  <a:schemeClr val="bg1"/>
                </a:solidFill>
                <a:latin typeface="Threespin-CondLight"/>
                <a:cs typeface="Threespin-CondLight"/>
              </a:rPr>
            </a:br>
            <a:r>
              <a:rPr lang="de-DE" sz="1400">
                <a:latin typeface="Threespin-CondLight"/>
                <a:cs typeface="Threespin-CondLight"/>
              </a:rPr>
              <a:t>242</a:t>
            </a:r>
            <a:r>
              <a:rPr lang="is-IS" sz="1400">
                <a:solidFill>
                  <a:schemeClr val="bg1"/>
                </a:solidFill>
                <a:latin typeface="Threespin-CondLight"/>
                <a:cs typeface="Threespin-CondLight"/>
              </a:rPr>
              <a:t> / 183 / </a:t>
            </a:r>
            <a:r>
              <a:rPr lang="de-DE" sz="1400">
                <a:solidFill>
                  <a:schemeClr val="bg1"/>
                </a:solidFill>
                <a:latin typeface="Threespin-CondLight"/>
                <a:cs typeface="Threespin-CondLight"/>
              </a:rPr>
              <a:t>0</a:t>
            </a:r>
          </a:p>
          <a:p>
            <a:pPr algn="ctr"/>
            <a:br>
              <a:rPr lang="de-DE" sz="1400">
                <a:solidFill>
                  <a:schemeClr val="bg1"/>
                </a:solidFill>
                <a:latin typeface="Threespin-CondLight"/>
                <a:cs typeface="Threespin-CondLight"/>
              </a:rPr>
            </a:br>
            <a:r>
              <a:rPr lang="de-DE" sz="1400">
                <a:solidFill>
                  <a:schemeClr val="bg1"/>
                </a:solidFill>
                <a:latin typeface="Threespin-CondLight"/>
                <a:cs typeface="Threespin-CondLight"/>
              </a:rPr>
              <a:t>#FAB200</a:t>
            </a:r>
          </a:p>
          <a:p>
            <a:pPr algn="ctr"/>
            <a:endParaRPr lang="de-DE" sz="1400">
              <a:solidFill>
                <a:schemeClr val="bg1"/>
              </a:solidFill>
              <a:latin typeface="Threespin-CondLight"/>
              <a:cs typeface="Threespin-CondLight"/>
            </a:endParaRPr>
          </a:p>
          <a:p>
            <a:pPr algn="ctr"/>
            <a:r>
              <a:rPr lang="de-DE" sz="1400">
                <a:solidFill>
                  <a:schemeClr val="bg1"/>
                </a:solidFill>
                <a:latin typeface="Threespin-CondLight"/>
                <a:cs typeface="Threespin-CondLight"/>
              </a:rPr>
              <a:t>Yellow - Akzentfarbe</a:t>
            </a:r>
          </a:p>
        </p:txBody>
      </p:sp>
      <p:sp>
        <p:nvSpPr>
          <p:cNvPr id="23" name="Rechteck 22"/>
          <p:cNvSpPr>
            <a:spLocks/>
          </p:cNvSpPr>
          <p:nvPr userDrawn="1"/>
        </p:nvSpPr>
        <p:spPr>
          <a:xfrm>
            <a:off x="9584250" y="4736784"/>
            <a:ext cx="2305282" cy="2140619"/>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140441" tIns="70222" rIns="140441" bIns="70222" rtlCol="0" anchor="ctr"/>
          <a:lstStyle/>
          <a:p>
            <a:pPr algn="ctr"/>
            <a:r>
              <a:rPr lang="is-IS" sz="1400">
                <a:solidFill>
                  <a:schemeClr val="bg1"/>
                </a:solidFill>
                <a:latin typeface="Threespin-CondLight"/>
                <a:cs typeface="Threespin-CondLight"/>
              </a:rPr>
              <a:t>RGB</a:t>
            </a:r>
            <a:br>
              <a:rPr lang="is-IS" sz="1400">
                <a:solidFill>
                  <a:schemeClr val="bg1"/>
                </a:solidFill>
                <a:latin typeface="Threespin-CondLight"/>
                <a:cs typeface="Threespin-CondLight"/>
              </a:rPr>
            </a:br>
            <a:r>
              <a:rPr lang="de-DE" sz="1400">
                <a:latin typeface="Threespin-CondLight"/>
                <a:cs typeface="Threespin-CondLight"/>
              </a:rPr>
              <a:t>88</a:t>
            </a:r>
            <a:r>
              <a:rPr lang="is-IS" sz="1400">
                <a:solidFill>
                  <a:schemeClr val="bg1"/>
                </a:solidFill>
                <a:latin typeface="Threespin-CondLight"/>
                <a:cs typeface="Threespin-CondLight"/>
              </a:rPr>
              <a:t> / 99 / 101</a:t>
            </a:r>
            <a:endParaRPr lang="de-DE" sz="1400">
              <a:solidFill>
                <a:schemeClr val="bg1"/>
              </a:solidFill>
              <a:latin typeface="Threespin-CondLight"/>
              <a:cs typeface="Threespin-CondLight"/>
            </a:endParaRPr>
          </a:p>
          <a:p>
            <a:pPr algn="ctr"/>
            <a:br>
              <a:rPr lang="de-DE" sz="1400">
                <a:solidFill>
                  <a:schemeClr val="bg1"/>
                </a:solidFill>
                <a:latin typeface="Threespin-CondLight"/>
                <a:cs typeface="Threespin-CondLight"/>
              </a:rPr>
            </a:br>
            <a:r>
              <a:rPr lang="de-DE" sz="1400">
                <a:solidFill>
                  <a:schemeClr val="bg1"/>
                </a:solidFill>
                <a:latin typeface="Threespin-CondLight"/>
                <a:cs typeface="Threespin-CondLight"/>
              </a:rPr>
              <a:t>#</a:t>
            </a:r>
            <a:r>
              <a:rPr lang="is-IS" sz="1400">
                <a:latin typeface="Threespin-CondLight"/>
                <a:cs typeface="Threespin-CondLight"/>
              </a:rPr>
              <a:t>586365</a:t>
            </a:r>
          </a:p>
          <a:p>
            <a:pPr algn="ctr"/>
            <a:endParaRPr lang="is-IS" sz="1400">
              <a:solidFill>
                <a:schemeClr val="bg1"/>
              </a:solidFill>
              <a:latin typeface="Threespin-CondLight"/>
              <a:cs typeface="Threespin-CondLight"/>
            </a:endParaRPr>
          </a:p>
          <a:p>
            <a:pPr marL="0" marR="0" lvl="0" indent="0" algn="ctr" defTabSz="701969" rtl="0" eaLnBrk="1" fontAlgn="auto" latinLnBrk="0" hangingPunct="1">
              <a:lnSpc>
                <a:spcPct val="100000"/>
              </a:lnSpc>
              <a:spcBef>
                <a:spcPts val="0"/>
              </a:spcBef>
              <a:spcAft>
                <a:spcPts val="0"/>
              </a:spcAft>
              <a:buClrTx/>
              <a:buSzTx/>
              <a:buFontTx/>
              <a:buNone/>
              <a:tabLst/>
              <a:defRPr/>
            </a:pPr>
            <a:r>
              <a:rPr lang="de-DE" sz="1400" err="1">
                <a:solidFill>
                  <a:schemeClr val="bg1"/>
                </a:solidFill>
                <a:latin typeface="Threespin-CondLight"/>
                <a:cs typeface="Threespin-CondLight"/>
              </a:rPr>
              <a:t>Anthracite</a:t>
            </a:r>
            <a:r>
              <a:rPr lang="de-DE" sz="1400">
                <a:solidFill>
                  <a:schemeClr val="bg1"/>
                </a:solidFill>
                <a:latin typeface="Threespin-CondLight"/>
                <a:cs typeface="Threespin-CondLight"/>
              </a:rPr>
              <a:t> 80%</a:t>
            </a:r>
          </a:p>
        </p:txBody>
      </p:sp>
      <p:sp>
        <p:nvSpPr>
          <p:cNvPr id="24" name="Rechteck 23"/>
          <p:cNvSpPr>
            <a:spLocks/>
          </p:cNvSpPr>
          <p:nvPr userDrawn="1"/>
        </p:nvSpPr>
        <p:spPr>
          <a:xfrm>
            <a:off x="12282085" y="4723646"/>
            <a:ext cx="2305282" cy="21406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r>
              <a:rPr lang="is-IS" sz="1400">
                <a:solidFill>
                  <a:schemeClr val="bg1"/>
                </a:solidFill>
                <a:latin typeface="Threespin-CondLight"/>
                <a:cs typeface="Threespin-CondLight"/>
              </a:rPr>
              <a:t>RGB</a:t>
            </a:r>
            <a:br>
              <a:rPr lang="is-IS" sz="1400">
                <a:solidFill>
                  <a:schemeClr val="bg1"/>
                </a:solidFill>
                <a:latin typeface="Threespin-CondLight"/>
                <a:cs typeface="Threespin-CondLight"/>
              </a:rPr>
            </a:br>
            <a:r>
              <a:rPr lang="is-IS" sz="1400">
                <a:solidFill>
                  <a:schemeClr val="bg1"/>
                </a:solidFill>
                <a:latin typeface="Threespin-CondLight"/>
                <a:cs typeface="Threespin-CondLight"/>
              </a:rPr>
              <a:t>168 / 177 / 178</a:t>
            </a:r>
            <a:endParaRPr lang="de-DE" sz="1400">
              <a:solidFill>
                <a:schemeClr val="bg1"/>
              </a:solidFill>
              <a:latin typeface="Threespin-CondLight"/>
              <a:cs typeface="Threespin-CondLight"/>
            </a:endParaRPr>
          </a:p>
          <a:p>
            <a:pPr algn="ctr"/>
            <a:br>
              <a:rPr lang="de-DE" sz="1400">
                <a:solidFill>
                  <a:schemeClr val="bg1"/>
                </a:solidFill>
                <a:latin typeface="Threespin-CondLight"/>
                <a:cs typeface="Threespin-CondLight"/>
              </a:rPr>
            </a:br>
            <a:r>
              <a:rPr lang="de-DE" sz="1400">
                <a:solidFill>
                  <a:schemeClr val="bg1"/>
                </a:solidFill>
                <a:latin typeface="Threespin-CondLight"/>
                <a:cs typeface="Threespin-CondLight"/>
              </a:rPr>
              <a:t>#</a:t>
            </a:r>
            <a:r>
              <a:rPr lang="de-DE" sz="1400">
                <a:latin typeface="Threespin-CondLight"/>
                <a:cs typeface="Threespin-CondLight"/>
              </a:rPr>
              <a:t>ABB1B2</a:t>
            </a:r>
          </a:p>
          <a:p>
            <a:pPr algn="ctr"/>
            <a:endParaRPr lang="de-DE" sz="1400">
              <a:solidFill>
                <a:schemeClr val="bg1"/>
              </a:solidFill>
              <a:latin typeface="Threespin-CondLight"/>
              <a:cs typeface="Threespin-CondLight"/>
            </a:endParaRPr>
          </a:p>
          <a:p>
            <a:pPr algn="ctr"/>
            <a:r>
              <a:rPr lang="de-DE" sz="1400" err="1">
                <a:solidFill>
                  <a:schemeClr val="bg1"/>
                </a:solidFill>
                <a:latin typeface="Threespin-CondLight"/>
                <a:cs typeface="Threespin-CondLight"/>
              </a:rPr>
              <a:t>Anthracite</a:t>
            </a:r>
            <a:r>
              <a:rPr lang="de-DE" sz="1400">
                <a:solidFill>
                  <a:schemeClr val="bg1"/>
                </a:solidFill>
                <a:latin typeface="Threespin-CondLight"/>
                <a:cs typeface="Threespin-CondLight"/>
              </a:rPr>
              <a:t> 40%</a:t>
            </a:r>
          </a:p>
        </p:txBody>
      </p:sp>
      <p:sp>
        <p:nvSpPr>
          <p:cNvPr id="26" name="Rechteck 25">
            <a:extLst>
              <a:ext uri="{FF2B5EF4-FFF2-40B4-BE49-F238E27FC236}">
                <a16:creationId xmlns:a16="http://schemas.microsoft.com/office/drawing/2014/main" id="{661EC125-AE45-967F-2479-A6C475D97ABB}"/>
              </a:ext>
            </a:extLst>
          </p:cNvPr>
          <p:cNvSpPr>
            <a:spLocks/>
          </p:cNvSpPr>
          <p:nvPr userDrawn="1"/>
        </p:nvSpPr>
        <p:spPr>
          <a:xfrm>
            <a:off x="14963552" y="4723646"/>
            <a:ext cx="2305282" cy="2140619"/>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lIns="140441" tIns="70222" rIns="140441" bIns="70222" rtlCol="0" anchor="ctr"/>
          <a:lstStyle/>
          <a:p>
            <a:pPr algn="ctr"/>
            <a:r>
              <a:rPr lang="is-IS" sz="1400">
                <a:solidFill>
                  <a:schemeClr val="bg1"/>
                </a:solidFill>
                <a:latin typeface="Threespin-CondLight"/>
                <a:cs typeface="Threespin-CondLight"/>
              </a:rPr>
              <a:t>RGB</a:t>
            </a:r>
            <a:br>
              <a:rPr lang="is-IS" sz="1400">
                <a:solidFill>
                  <a:schemeClr val="bg1"/>
                </a:solidFill>
                <a:latin typeface="Threespin-CondLight"/>
                <a:cs typeface="Threespin-CondLight"/>
              </a:rPr>
            </a:br>
            <a:r>
              <a:rPr lang="is-IS" sz="1400">
                <a:solidFill>
                  <a:schemeClr val="bg1"/>
                </a:solidFill>
                <a:latin typeface="Threespin-CondLight"/>
                <a:cs typeface="Threespin-CondLight"/>
              </a:rPr>
              <a:t>213 / 220 / </a:t>
            </a:r>
            <a:r>
              <a:rPr lang="de-DE" sz="1400">
                <a:solidFill>
                  <a:schemeClr val="bg1"/>
                </a:solidFill>
                <a:latin typeface="Threespin-CondLight"/>
                <a:cs typeface="Threespin-CondLight"/>
              </a:rPr>
              <a:t>221</a:t>
            </a:r>
          </a:p>
          <a:p>
            <a:pPr algn="ctr"/>
            <a:br>
              <a:rPr lang="de-DE" sz="1400">
                <a:solidFill>
                  <a:schemeClr val="bg1"/>
                </a:solidFill>
                <a:latin typeface="Threespin-CondLight"/>
                <a:cs typeface="Threespin-CondLight"/>
              </a:rPr>
            </a:br>
            <a:r>
              <a:rPr lang="de-DE" sz="1400">
                <a:solidFill>
                  <a:schemeClr val="bg1"/>
                </a:solidFill>
                <a:latin typeface="Threespin-CondLight"/>
                <a:cs typeface="Threespin-CondLight"/>
              </a:rPr>
              <a:t>#D5DCDD</a:t>
            </a:r>
          </a:p>
          <a:p>
            <a:pPr algn="ctr"/>
            <a:r>
              <a:rPr lang="de-DE" sz="1400" err="1">
                <a:solidFill>
                  <a:schemeClr val="bg1"/>
                </a:solidFill>
                <a:latin typeface="Threespin-CondLight"/>
                <a:cs typeface="Threespin-CondLight"/>
              </a:rPr>
              <a:t>Anthracite</a:t>
            </a:r>
            <a:r>
              <a:rPr lang="de-DE" sz="1400">
                <a:solidFill>
                  <a:schemeClr val="bg1"/>
                </a:solidFill>
                <a:latin typeface="Threespin-CondLight"/>
                <a:cs typeface="Threespin-CondLight"/>
              </a:rPr>
              <a:t> 20%</a:t>
            </a:r>
          </a:p>
        </p:txBody>
      </p:sp>
      <p:sp>
        <p:nvSpPr>
          <p:cNvPr id="29" name="Textfeld 28">
            <a:extLst>
              <a:ext uri="{FF2B5EF4-FFF2-40B4-BE49-F238E27FC236}">
                <a16:creationId xmlns:a16="http://schemas.microsoft.com/office/drawing/2014/main" id="{9C26E794-4AAC-E0A3-2C0A-34DB481764C1}"/>
              </a:ext>
            </a:extLst>
          </p:cNvPr>
          <p:cNvSpPr txBox="1"/>
          <p:nvPr userDrawn="1"/>
        </p:nvSpPr>
        <p:spPr>
          <a:xfrm>
            <a:off x="1273277" y="2277559"/>
            <a:ext cx="5298119" cy="9125575"/>
          </a:xfrm>
          <a:prstGeom prst="rect">
            <a:avLst/>
          </a:prstGeom>
          <a:noFill/>
        </p:spPr>
        <p:txBody>
          <a:bodyPr wrap="square">
            <a:spAutoFit/>
          </a:bodyPr>
          <a:lstStyle/>
          <a:p>
            <a:pPr marL="0" indent="0">
              <a:lnSpc>
                <a:spcPct val="100000"/>
              </a:lnSpc>
              <a:buFont typeface="Arial" panose="020B0604020202020204" pitchFamily="34" charset="0"/>
              <a:buNone/>
            </a:pPr>
            <a:r>
              <a:rPr lang="de-DE" sz="2400">
                <a:solidFill>
                  <a:schemeClr val="tx1"/>
                </a:solidFill>
                <a:latin typeface="Threespin-CondDemibold" panose="020B0706030101010102" pitchFamily="34" charset="0"/>
                <a:cs typeface="Threespin-Light"/>
              </a:rPr>
              <a:t>Cyan</a:t>
            </a:r>
          </a:p>
          <a:p>
            <a:pPr marL="438881" indent="-438881" algn="l" defTabSz="701825" rtl="0" eaLnBrk="1" latinLnBrk="0" hangingPunct="1">
              <a:lnSpc>
                <a:spcPct val="100000"/>
              </a:lnSpc>
              <a:spcBef>
                <a:spcPts val="648"/>
              </a:spcBef>
              <a:buFont typeface="Arial" panose="020B0604020202020204" pitchFamily="34" charset="0"/>
              <a:buChar char="•"/>
            </a:pPr>
            <a:r>
              <a:rPr lang="de-DE" sz="2400" kern="1200">
                <a:solidFill>
                  <a:schemeClr val="tx1"/>
                </a:solidFill>
                <a:latin typeface="+mn-lt"/>
                <a:ea typeface="+mn-ea"/>
                <a:cs typeface="+mn-cs"/>
              </a:rPr>
              <a:t>Grundsätzliche Gestaltungsfarbe</a:t>
            </a:r>
          </a:p>
          <a:p>
            <a:pPr marL="438881" indent="-438881" algn="l" defTabSz="701825" rtl="0" eaLnBrk="1" latinLnBrk="0" hangingPunct="1">
              <a:lnSpc>
                <a:spcPct val="100000"/>
              </a:lnSpc>
              <a:spcBef>
                <a:spcPts val="648"/>
              </a:spcBef>
              <a:buFont typeface="Arial" panose="020B0604020202020204" pitchFamily="34" charset="0"/>
              <a:buChar char="•"/>
            </a:pPr>
            <a:r>
              <a:rPr lang="de-DE" sz="2400" kern="1200">
                <a:solidFill>
                  <a:schemeClr val="tx1"/>
                </a:solidFill>
                <a:latin typeface="+mn-lt"/>
                <a:ea typeface="+mn-ea"/>
                <a:cs typeface="+mn-cs"/>
              </a:rPr>
              <a:t>Wird hauptsächlich auf Folien verwendet</a:t>
            </a:r>
          </a:p>
          <a:p>
            <a:pPr marL="438881" indent="-438881" algn="l" defTabSz="701825" rtl="0" eaLnBrk="1" latinLnBrk="0" hangingPunct="1">
              <a:lnSpc>
                <a:spcPct val="100000"/>
              </a:lnSpc>
              <a:spcBef>
                <a:spcPts val="648"/>
              </a:spcBef>
              <a:buFont typeface="Arial" panose="020B0604020202020204" pitchFamily="34" charset="0"/>
              <a:buChar char="•"/>
            </a:pPr>
            <a:r>
              <a:rPr lang="de-DE" sz="2400" kern="1200">
                <a:solidFill>
                  <a:schemeClr val="tx1"/>
                </a:solidFill>
                <a:latin typeface="+mn-lt"/>
                <a:ea typeface="+mn-ea"/>
                <a:cs typeface="+mn-cs"/>
              </a:rPr>
              <a:t>Mit dieser Farbe wird ein Element hervorgehoben, welches zuerst in den Fokus rücken soll</a:t>
            </a:r>
          </a:p>
          <a:p>
            <a:pPr marL="0" indent="0">
              <a:lnSpc>
                <a:spcPct val="100000"/>
              </a:lnSpc>
              <a:buFont typeface="Arial" panose="020B0604020202020204" pitchFamily="34" charset="0"/>
              <a:buNone/>
            </a:pPr>
            <a:endParaRPr lang="de-DE" sz="2400">
              <a:solidFill>
                <a:schemeClr val="tx1"/>
              </a:solidFill>
              <a:latin typeface="Threespin-CondLight" panose="020B0506020101010102" pitchFamily="34" charset="0"/>
              <a:cs typeface="Threespin-Light"/>
            </a:endParaRPr>
          </a:p>
          <a:p>
            <a:pPr marL="0" indent="0">
              <a:lnSpc>
                <a:spcPct val="100000"/>
              </a:lnSpc>
              <a:buFont typeface="Arial" panose="020B0604020202020204" pitchFamily="34" charset="0"/>
              <a:buNone/>
            </a:pPr>
            <a:r>
              <a:rPr lang="de-DE" sz="2400">
                <a:solidFill>
                  <a:schemeClr val="tx1"/>
                </a:solidFill>
                <a:latin typeface="Threespin-CondDemibold" panose="020B0706030101010102" pitchFamily="34" charset="0"/>
                <a:cs typeface="Threespin-Light"/>
              </a:rPr>
              <a:t>Gray</a:t>
            </a:r>
          </a:p>
          <a:p>
            <a:pPr marL="438881" indent="-438881" algn="l" defTabSz="701825" rtl="0" eaLnBrk="1" latinLnBrk="0" hangingPunct="1">
              <a:spcBef>
                <a:spcPts val="648"/>
              </a:spcBef>
              <a:buFont typeface="Arial" panose="020B0604020202020204" pitchFamily="34" charset="0"/>
              <a:buChar char="•"/>
            </a:pPr>
            <a:r>
              <a:rPr lang="de-DE" sz="2400" kern="1200">
                <a:solidFill>
                  <a:schemeClr val="tx1"/>
                </a:solidFill>
                <a:latin typeface="+mn-lt"/>
                <a:ea typeface="+mn-ea"/>
                <a:cs typeface="+mn-cs"/>
              </a:rPr>
              <a:t>Einsatz von Abstufungen in Gray Tönen</a:t>
            </a:r>
          </a:p>
          <a:p>
            <a:pPr marL="438881" indent="-438881" algn="l" defTabSz="701825" rtl="0" eaLnBrk="1" latinLnBrk="0" hangingPunct="1">
              <a:spcBef>
                <a:spcPts val="648"/>
              </a:spcBef>
              <a:buFont typeface="Arial" panose="020B0604020202020204" pitchFamily="34" charset="0"/>
              <a:buChar char="•"/>
            </a:pPr>
            <a:r>
              <a:rPr lang="de-DE" sz="2400" kern="1200">
                <a:solidFill>
                  <a:schemeClr val="tx1"/>
                </a:solidFill>
                <a:latin typeface="+mn-lt"/>
                <a:ea typeface="+mn-ea"/>
                <a:cs typeface="+mn-cs"/>
              </a:rPr>
              <a:t>Schriftfarbe</a:t>
            </a:r>
          </a:p>
          <a:p>
            <a:pPr marL="0" indent="0">
              <a:buFont typeface="Arial" panose="020B0604020202020204" pitchFamily="34" charset="0"/>
              <a:buNone/>
            </a:pPr>
            <a:endParaRPr lang="de-DE" sz="2400" kern="1200">
              <a:solidFill>
                <a:schemeClr val="tx1"/>
              </a:solidFill>
              <a:latin typeface="Threespin-CondLight" panose="020B0506020101010102" pitchFamily="34" charset="0"/>
              <a:ea typeface="+mn-ea"/>
              <a:cs typeface="Threespin-Light"/>
            </a:endParaRPr>
          </a:p>
          <a:p>
            <a:pPr marL="0" indent="0">
              <a:lnSpc>
                <a:spcPct val="100000"/>
              </a:lnSpc>
              <a:buFont typeface="Arial" panose="020B0604020202020204" pitchFamily="34" charset="0"/>
              <a:buNone/>
            </a:pPr>
            <a:r>
              <a:rPr lang="de-DE" sz="2400">
                <a:solidFill>
                  <a:schemeClr val="tx1"/>
                </a:solidFill>
                <a:latin typeface="Threespin-CondDemibold" panose="020B0706030101010102" pitchFamily="34" charset="0"/>
                <a:cs typeface="Threespin-Light"/>
              </a:rPr>
              <a:t>Yellow</a:t>
            </a:r>
          </a:p>
          <a:p>
            <a:pPr marL="438881" indent="-438881" algn="l" defTabSz="701825" rtl="0" eaLnBrk="1" latinLnBrk="0" hangingPunct="1">
              <a:spcBef>
                <a:spcPts val="648"/>
              </a:spcBef>
              <a:buFont typeface="Arial" panose="020B0604020202020204" pitchFamily="34" charset="0"/>
              <a:buChar char="•"/>
            </a:pPr>
            <a:r>
              <a:rPr lang="de-DE" sz="2400" kern="1200">
                <a:solidFill>
                  <a:schemeClr val="tx1"/>
                </a:solidFill>
                <a:latin typeface="+mn-lt"/>
                <a:ea typeface="+mn-ea"/>
                <a:cs typeface="+mn-cs"/>
              </a:rPr>
              <a:t>Die Akzentfarbe wird sparsam eingesetzt</a:t>
            </a:r>
          </a:p>
          <a:p>
            <a:pPr marL="438881" indent="-438881" algn="l" defTabSz="701825" rtl="0" eaLnBrk="1" latinLnBrk="0" hangingPunct="1">
              <a:spcBef>
                <a:spcPts val="648"/>
              </a:spcBef>
              <a:buFont typeface="Arial" panose="020B0604020202020204" pitchFamily="34" charset="0"/>
              <a:buChar char="•"/>
            </a:pPr>
            <a:r>
              <a:rPr lang="de-DE" sz="2400" kern="1200">
                <a:solidFill>
                  <a:schemeClr val="tx1"/>
                </a:solidFill>
                <a:latin typeface="+mn-lt"/>
                <a:ea typeface="+mn-ea"/>
                <a:cs typeface="+mn-cs"/>
              </a:rPr>
              <a:t>Dient zum besonderen Hervorheben eines Objekts bspw. eines Call-</a:t>
            </a:r>
            <a:r>
              <a:rPr lang="de-DE" sz="2400" kern="1200" err="1">
                <a:solidFill>
                  <a:schemeClr val="tx1"/>
                </a:solidFill>
                <a:latin typeface="+mn-lt"/>
                <a:ea typeface="+mn-ea"/>
                <a:cs typeface="+mn-cs"/>
              </a:rPr>
              <a:t>To</a:t>
            </a:r>
            <a:r>
              <a:rPr lang="de-DE" sz="2400" kern="1200">
                <a:solidFill>
                  <a:schemeClr val="tx1"/>
                </a:solidFill>
                <a:latin typeface="+mn-lt"/>
                <a:ea typeface="+mn-ea"/>
                <a:cs typeface="+mn-cs"/>
              </a:rPr>
              <a:t>-Actions</a:t>
            </a:r>
          </a:p>
          <a:p>
            <a:pPr marL="0" indent="0">
              <a:buFont typeface="Arial" panose="020B0604020202020204" pitchFamily="34" charset="0"/>
              <a:buNone/>
            </a:pPr>
            <a:endParaRPr lang="de-DE" sz="2400">
              <a:solidFill>
                <a:schemeClr val="tx1"/>
              </a:solidFill>
              <a:latin typeface="Threespin-CondLight" panose="020B0506020101010102" pitchFamily="34" charset="0"/>
              <a:cs typeface="Threespin-Light"/>
            </a:endParaRPr>
          </a:p>
          <a:p>
            <a:pPr marL="457200" indent="-457200">
              <a:lnSpc>
                <a:spcPct val="100000"/>
              </a:lnSpc>
              <a:buFont typeface="Arial" panose="020B0604020202020204" pitchFamily="34" charset="0"/>
              <a:buChar char="•"/>
            </a:pPr>
            <a:endParaRPr lang="de-DE" sz="2400">
              <a:solidFill>
                <a:schemeClr val="tx1"/>
              </a:solidFill>
              <a:latin typeface="Threespin-CondLight" panose="020B0506020101010102" pitchFamily="34" charset="0"/>
              <a:cs typeface="Threespin-Light"/>
            </a:endParaRPr>
          </a:p>
          <a:p>
            <a:pPr marL="457200" indent="-457200">
              <a:lnSpc>
                <a:spcPct val="100000"/>
              </a:lnSpc>
              <a:buFont typeface="Arial" panose="020B0604020202020204" pitchFamily="34" charset="0"/>
              <a:buChar char="•"/>
            </a:pPr>
            <a:endParaRPr lang="de-DE" sz="2400">
              <a:solidFill>
                <a:schemeClr val="tx1"/>
              </a:solidFill>
              <a:latin typeface="Threespin-CondLight" panose="020B0506020101010102" pitchFamily="34" charset="0"/>
              <a:cs typeface="Threespin-Light"/>
            </a:endParaRPr>
          </a:p>
          <a:p>
            <a:pPr marL="0" indent="0">
              <a:lnSpc>
                <a:spcPct val="100000"/>
              </a:lnSpc>
              <a:buFont typeface="Arial" panose="020B0604020202020204" pitchFamily="34" charset="0"/>
              <a:buNone/>
            </a:pPr>
            <a:endParaRPr lang="de-DE" sz="2400">
              <a:solidFill>
                <a:schemeClr val="tx1"/>
              </a:solidFill>
              <a:latin typeface="Threespin-CondLight" panose="020B0506020101010102" pitchFamily="34" charset="0"/>
              <a:cs typeface="Threespin-Light"/>
            </a:endParaRPr>
          </a:p>
        </p:txBody>
      </p:sp>
      <p:sp>
        <p:nvSpPr>
          <p:cNvPr id="15" name="Foliennummernplatzhalter 10">
            <a:extLst>
              <a:ext uri="{FF2B5EF4-FFF2-40B4-BE49-F238E27FC236}">
                <a16:creationId xmlns:a16="http://schemas.microsoft.com/office/drawing/2014/main" id="{334D3867-B1F7-F775-EED6-384AE6E6324D}"/>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12" name="Titel 20">
            <a:extLst>
              <a:ext uri="{FF2B5EF4-FFF2-40B4-BE49-F238E27FC236}">
                <a16:creationId xmlns:a16="http://schemas.microsoft.com/office/drawing/2014/main" id="{28AC3662-59C2-91E9-B7C3-874ECA426208}"/>
              </a:ext>
            </a:extLst>
          </p:cNvPr>
          <p:cNvSpPr>
            <a:spLocks noGrp="1"/>
          </p:cNvSpPr>
          <p:nvPr>
            <p:ph type="title"/>
          </p:nvPr>
        </p:nvSpPr>
        <p:spPr>
          <a:xfrm>
            <a:off x="1233134" y="1364883"/>
            <a:ext cx="16176863" cy="880477"/>
          </a:xfrm>
          <a:prstGeom prst="rect">
            <a:avLst/>
          </a:prstGeom>
        </p:spPr>
        <p:txBody>
          <a:bodyPr/>
          <a:lstStyle>
            <a:lvl1pPr>
              <a:defRPr/>
            </a:lvl1pPr>
          </a:lstStyle>
          <a:p>
            <a:r>
              <a:rPr lang="de-DE"/>
              <a:t>Mastertitelformat bearbeiten</a:t>
            </a:r>
          </a:p>
        </p:txBody>
      </p:sp>
      <p:sp>
        <p:nvSpPr>
          <p:cNvPr id="14" name="Textplatzhalter 24">
            <a:extLst>
              <a:ext uri="{FF2B5EF4-FFF2-40B4-BE49-F238E27FC236}">
                <a16:creationId xmlns:a16="http://schemas.microsoft.com/office/drawing/2014/main" id="{E1046668-C0B5-4B42-DC9C-93F3633FF61C}"/>
              </a:ext>
            </a:extLst>
          </p:cNvPr>
          <p:cNvSpPr>
            <a:spLocks noGrp="1"/>
          </p:cNvSpPr>
          <p:nvPr>
            <p:ph type="body" sz="quarter" idx="10" hasCustomPrompt="1"/>
          </p:nvPr>
        </p:nvSpPr>
        <p:spPr>
          <a:xfrm>
            <a:off x="1233954" y="770241"/>
            <a:ext cx="16176862" cy="578601"/>
          </a:xfrm>
        </p:spPr>
        <p:txBody>
          <a:bodyPr/>
          <a:lstStyle>
            <a:lvl1pPr marL="0" indent="0">
              <a:buNone/>
              <a:defRPr sz="2800">
                <a:solidFill>
                  <a:schemeClr val="accent4"/>
                </a:solidFill>
              </a:defRPr>
            </a:lvl1pPr>
          </a:lstStyle>
          <a:p>
            <a:pPr lvl="0"/>
            <a:r>
              <a:rPr lang="de-DE"/>
              <a:t>Optionaler Untertitel</a:t>
            </a:r>
          </a:p>
        </p:txBody>
      </p:sp>
    </p:spTree>
    <p:extLst>
      <p:ext uri="{BB962C8B-B14F-4D97-AF65-F5344CB8AC3E}">
        <p14:creationId xmlns:p14="http://schemas.microsoft.com/office/powerpoint/2010/main" val="1802641586"/>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ainer">
    <p:spTree>
      <p:nvGrpSpPr>
        <p:cNvPr id="1" name=""/>
        <p:cNvGrpSpPr/>
        <p:nvPr/>
      </p:nvGrpSpPr>
      <p:grpSpPr>
        <a:xfrm>
          <a:off x="0" y="0"/>
          <a:ext cx="0" cy="0"/>
          <a:chOff x="0" y="0"/>
          <a:chExt cx="0" cy="0"/>
        </a:xfrm>
      </p:grpSpPr>
      <p:pic>
        <p:nvPicPr>
          <p:cNvPr id="5" name="Grafik 4" hidden="1">
            <a:extLst>
              <a:ext uri="{FF2B5EF4-FFF2-40B4-BE49-F238E27FC236}">
                <a16:creationId xmlns:a16="http://schemas.microsoft.com/office/drawing/2014/main" id="{7D62B176-9BAD-0B37-0A49-62713C6E4E5B}"/>
              </a:ext>
            </a:extLst>
          </p:cNvPr>
          <p:cNvPicPr>
            <a:picLocks noChangeAspect="1"/>
          </p:cNvPicPr>
          <p:nvPr userDrawn="1"/>
        </p:nvPicPr>
        <p:blipFill>
          <a:blip r:embed="rId2"/>
          <a:stretch>
            <a:fillRect/>
          </a:stretch>
        </p:blipFill>
        <p:spPr>
          <a:xfrm>
            <a:off x="644514" y="111423"/>
            <a:ext cx="8126984" cy="8126984"/>
          </a:xfrm>
          <a:prstGeom prst="rect">
            <a:avLst/>
          </a:prstGeom>
        </p:spPr>
      </p:pic>
      <p:sp>
        <p:nvSpPr>
          <p:cNvPr id="7" name="Rechteck: abgerundete Ecken 6">
            <a:extLst>
              <a:ext uri="{FF2B5EF4-FFF2-40B4-BE49-F238E27FC236}">
                <a16:creationId xmlns:a16="http://schemas.microsoft.com/office/drawing/2014/main" id="{2D0A5F49-49DB-0EAA-602B-B067F356F4B6}"/>
              </a:ext>
            </a:extLst>
          </p:cNvPr>
          <p:cNvSpPr/>
          <p:nvPr userDrawn="1"/>
        </p:nvSpPr>
        <p:spPr>
          <a:xfrm>
            <a:off x="6623050" y="1384283"/>
            <a:ext cx="8125451" cy="8125200"/>
          </a:xfrm>
          <a:prstGeom prst="roundRect">
            <a:avLst>
              <a:gd name="adj" fmla="val 5044"/>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324000" tIns="324000" rIns="324000" bIns="324000" rtlCol="0" anchor="b" anchorCtr="1"/>
          <a:lstStyle/>
          <a:p>
            <a:r>
              <a:rPr lang="de-DE" sz="1318">
                <a:solidFill>
                  <a:schemeClr val="bg1"/>
                </a:solidFill>
              </a:rPr>
              <a:t>Box 22,57 cm; </a:t>
            </a:r>
          </a:p>
          <a:p>
            <a:r>
              <a:rPr lang="de-DE" sz="1318">
                <a:solidFill>
                  <a:schemeClr val="bg1"/>
                </a:solidFill>
              </a:rPr>
              <a:t>11,2mm Corner Radius, 32px </a:t>
            </a:r>
            <a:r>
              <a:rPr lang="de-DE" sz="1318" b="1">
                <a:solidFill>
                  <a:schemeClr val="bg1"/>
                </a:solidFill>
              </a:rPr>
              <a:t>( Size 22 )</a:t>
            </a:r>
          </a:p>
        </p:txBody>
      </p:sp>
      <p:pic>
        <p:nvPicPr>
          <p:cNvPr id="8" name="Grafik 7" hidden="1">
            <a:extLst>
              <a:ext uri="{FF2B5EF4-FFF2-40B4-BE49-F238E27FC236}">
                <a16:creationId xmlns:a16="http://schemas.microsoft.com/office/drawing/2014/main" id="{7CE1B222-F5BD-2008-163A-628961BBE276}"/>
              </a:ext>
            </a:extLst>
          </p:cNvPr>
          <p:cNvPicPr>
            <a:picLocks noChangeAspect="1"/>
          </p:cNvPicPr>
          <p:nvPr userDrawn="1"/>
        </p:nvPicPr>
        <p:blipFill>
          <a:blip r:embed="rId3"/>
          <a:stretch>
            <a:fillRect/>
          </a:stretch>
        </p:blipFill>
        <p:spPr>
          <a:xfrm>
            <a:off x="8897331" y="103411"/>
            <a:ext cx="6095238" cy="6095238"/>
          </a:xfrm>
          <a:prstGeom prst="rect">
            <a:avLst/>
          </a:prstGeom>
        </p:spPr>
      </p:pic>
      <p:sp>
        <p:nvSpPr>
          <p:cNvPr id="9" name="Rechteck: abgerundete Ecken 8">
            <a:extLst>
              <a:ext uri="{FF2B5EF4-FFF2-40B4-BE49-F238E27FC236}">
                <a16:creationId xmlns:a16="http://schemas.microsoft.com/office/drawing/2014/main" id="{061BBB93-FA66-5057-6537-84DD974FE1A9}"/>
              </a:ext>
            </a:extLst>
          </p:cNvPr>
          <p:cNvSpPr/>
          <p:nvPr userDrawn="1"/>
        </p:nvSpPr>
        <p:spPr>
          <a:xfrm>
            <a:off x="7638375" y="2305026"/>
            <a:ext cx="6094800" cy="6094800"/>
          </a:xfrm>
          <a:prstGeom prst="roundRect">
            <a:avLst>
              <a:gd name="adj" fmla="val 6583"/>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lstStyle/>
          <a:p>
            <a:r>
              <a:rPr lang="de-DE" sz="1318"/>
              <a:t>Box 16,93 cm; </a:t>
            </a:r>
          </a:p>
          <a:p>
            <a:r>
              <a:rPr lang="de-DE" sz="1318"/>
              <a:t>11,2mm Corner Radius, 32px</a:t>
            </a:r>
          </a:p>
        </p:txBody>
      </p:sp>
      <p:pic>
        <p:nvPicPr>
          <p:cNvPr id="10" name="Grafik 9" hidden="1">
            <a:extLst>
              <a:ext uri="{FF2B5EF4-FFF2-40B4-BE49-F238E27FC236}">
                <a16:creationId xmlns:a16="http://schemas.microsoft.com/office/drawing/2014/main" id="{205E009E-E4B9-8FCF-B5F1-8063C57D6724}"/>
              </a:ext>
            </a:extLst>
          </p:cNvPr>
          <p:cNvPicPr>
            <a:picLocks noChangeAspect="1"/>
          </p:cNvPicPr>
          <p:nvPr userDrawn="1"/>
        </p:nvPicPr>
        <p:blipFill>
          <a:blip r:embed="rId4"/>
          <a:stretch>
            <a:fillRect/>
          </a:stretch>
        </p:blipFill>
        <p:spPr>
          <a:xfrm>
            <a:off x="8909604" y="6337397"/>
            <a:ext cx="4063492" cy="4063492"/>
          </a:xfrm>
          <a:prstGeom prst="rect">
            <a:avLst/>
          </a:prstGeom>
        </p:spPr>
      </p:pic>
      <p:sp>
        <p:nvSpPr>
          <p:cNvPr id="11" name="Rechteck: abgerundete Ecken 10">
            <a:extLst>
              <a:ext uri="{FF2B5EF4-FFF2-40B4-BE49-F238E27FC236}">
                <a16:creationId xmlns:a16="http://schemas.microsoft.com/office/drawing/2014/main" id="{19896F45-9800-312E-60EC-7DEAA08178A4}"/>
              </a:ext>
            </a:extLst>
          </p:cNvPr>
          <p:cNvSpPr/>
          <p:nvPr userDrawn="1"/>
        </p:nvSpPr>
        <p:spPr>
          <a:xfrm>
            <a:off x="8637481" y="3234544"/>
            <a:ext cx="4060800" cy="4060800"/>
          </a:xfrm>
          <a:prstGeom prst="roundRect">
            <a:avLst>
              <a:gd name="adj" fmla="val 10392"/>
            </a:avLst>
          </a:prstGeom>
          <a:solidFill>
            <a:schemeClr val="accent3"/>
          </a:solidFill>
          <a:ln w="38100">
            <a:noFill/>
          </a:ln>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lstStyle/>
          <a:p>
            <a:r>
              <a:rPr lang="de-DE" sz="1318"/>
              <a:t>Box 11,28 cm; </a:t>
            </a:r>
          </a:p>
          <a:p>
            <a:r>
              <a:rPr lang="de-DE" sz="1318"/>
              <a:t>11,2mm Corner Radius, 32px</a:t>
            </a:r>
          </a:p>
        </p:txBody>
      </p:sp>
      <p:pic>
        <p:nvPicPr>
          <p:cNvPr id="12" name="Grafik 11" hidden="1">
            <a:extLst>
              <a:ext uri="{FF2B5EF4-FFF2-40B4-BE49-F238E27FC236}">
                <a16:creationId xmlns:a16="http://schemas.microsoft.com/office/drawing/2014/main" id="{3081DC96-7688-99CB-DBB6-EB5EDFFFB6E1}"/>
              </a:ext>
            </a:extLst>
          </p:cNvPr>
          <p:cNvPicPr>
            <a:picLocks noChangeAspect="1"/>
          </p:cNvPicPr>
          <p:nvPr userDrawn="1"/>
        </p:nvPicPr>
        <p:blipFill>
          <a:blip r:embed="rId5"/>
          <a:stretch>
            <a:fillRect/>
          </a:stretch>
        </p:blipFill>
        <p:spPr>
          <a:xfrm>
            <a:off x="15365770" y="3924685"/>
            <a:ext cx="2031746" cy="2031746"/>
          </a:xfrm>
          <a:prstGeom prst="rect">
            <a:avLst/>
          </a:prstGeom>
        </p:spPr>
      </p:pic>
      <p:pic>
        <p:nvPicPr>
          <p:cNvPr id="13" name="Grafik 12">
            <a:extLst>
              <a:ext uri="{FF2B5EF4-FFF2-40B4-BE49-F238E27FC236}">
                <a16:creationId xmlns:a16="http://schemas.microsoft.com/office/drawing/2014/main" id="{5D5FDE42-8A1D-095B-C370-C4CD3E5BC351}"/>
              </a:ext>
            </a:extLst>
          </p:cNvPr>
          <p:cNvPicPr>
            <a:picLocks noChangeAspect="1"/>
          </p:cNvPicPr>
          <p:nvPr userDrawn="1"/>
        </p:nvPicPr>
        <p:blipFill>
          <a:blip r:embed="rId6"/>
          <a:stretch>
            <a:fillRect/>
          </a:stretch>
        </p:blipFill>
        <p:spPr>
          <a:xfrm>
            <a:off x="15204730" y="5446883"/>
            <a:ext cx="1015873" cy="1015873"/>
          </a:xfrm>
          <a:prstGeom prst="rect">
            <a:avLst/>
          </a:prstGeom>
        </p:spPr>
      </p:pic>
      <p:pic>
        <p:nvPicPr>
          <p:cNvPr id="14" name="Grafik 13" hidden="1">
            <a:extLst>
              <a:ext uri="{FF2B5EF4-FFF2-40B4-BE49-F238E27FC236}">
                <a16:creationId xmlns:a16="http://schemas.microsoft.com/office/drawing/2014/main" id="{F30F1674-D2D4-2D5F-D9AE-993619FA35A9}"/>
              </a:ext>
            </a:extLst>
          </p:cNvPr>
          <p:cNvPicPr>
            <a:picLocks noChangeAspect="1"/>
          </p:cNvPicPr>
          <p:nvPr userDrawn="1"/>
        </p:nvPicPr>
        <p:blipFill>
          <a:blip r:embed="rId7"/>
          <a:stretch>
            <a:fillRect/>
          </a:stretch>
        </p:blipFill>
        <p:spPr>
          <a:xfrm>
            <a:off x="13071788" y="6300168"/>
            <a:ext cx="3047619" cy="3047619"/>
          </a:xfrm>
          <a:prstGeom prst="rect">
            <a:avLst/>
          </a:prstGeom>
        </p:spPr>
      </p:pic>
      <p:sp>
        <p:nvSpPr>
          <p:cNvPr id="15" name="Rechteck: abgerundete Ecken 14">
            <a:extLst>
              <a:ext uri="{FF2B5EF4-FFF2-40B4-BE49-F238E27FC236}">
                <a16:creationId xmlns:a16="http://schemas.microsoft.com/office/drawing/2014/main" id="{94C7DCA3-2987-A646-4A25-87522E9BBD28}"/>
              </a:ext>
            </a:extLst>
          </p:cNvPr>
          <p:cNvSpPr/>
          <p:nvPr userDrawn="1"/>
        </p:nvSpPr>
        <p:spPr>
          <a:xfrm>
            <a:off x="9145081" y="3742144"/>
            <a:ext cx="3045600" cy="3045600"/>
          </a:xfrm>
          <a:prstGeom prst="roundRect">
            <a:avLst>
              <a:gd name="adj" fmla="val 13222"/>
            </a:avLst>
          </a:prstGeom>
          <a:solidFill>
            <a:schemeClr val="accent4"/>
          </a:solidFill>
          <a:ln w="38100">
            <a:noFill/>
          </a:ln>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lstStyle/>
          <a:p>
            <a:r>
              <a:rPr lang="de-DE" sz="1318"/>
              <a:t>Box 8,46 cm;</a:t>
            </a:r>
          </a:p>
          <a:p>
            <a:r>
              <a:rPr lang="de-DE" sz="1318"/>
              <a:t>11,2mm Corner Radius, 32px</a:t>
            </a:r>
          </a:p>
          <a:p>
            <a:r>
              <a:rPr lang="de-DE" sz="1318" b="1"/>
              <a:t>( Size 8)</a:t>
            </a:r>
          </a:p>
        </p:txBody>
      </p:sp>
      <p:sp>
        <p:nvSpPr>
          <p:cNvPr id="16" name="Rechteck: abgerundete Ecken 15">
            <a:extLst>
              <a:ext uri="{FF2B5EF4-FFF2-40B4-BE49-F238E27FC236}">
                <a16:creationId xmlns:a16="http://schemas.microsoft.com/office/drawing/2014/main" id="{022B39F6-21EB-84AF-DD69-4E367FC7A06E}"/>
              </a:ext>
            </a:extLst>
          </p:cNvPr>
          <p:cNvSpPr/>
          <p:nvPr userDrawn="1"/>
        </p:nvSpPr>
        <p:spPr>
          <a:xfrm>
            <a:off x="15155636" y="1384283"/>
            <a:ext cx="2031745" cy="20304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lstStyle/>
          <a:p>
            <a:r>
              <a:rPr lang="de-DE" sz="1318">
                <a:solidFill>
                  <a:schemeClr val="bg1"/>
                </a:solidFill>
              </a:rPr>
              <a:t>Box 5,64 cm;</a:t>
            </a:r>
          </a:p>
          <a:p>
            <a:r>
              <a:rPr lang="de-DE" sz="1318">
                <a:solidFill>
                  <a:schemeClr val="bg1"/>
                </a:solidFill>
              </a:rPr>
              <a:t>8,4mm Corner Radius, 24px</a:t>
            </a:r>
          </a:p>
          <a:p>
            <a:r>
              <a:rPr lang="de-DE" sz="1318" b="1">
                <a:solidFill>
                  <a:schemeClr val="bg1"/>
                </a:solidFill>
              </a:rPr>
              <a:t>( Size 5 )</a:t>
            </a:r>
          </a:p>
        </p:txBody>
      </p:sp>
      <p:pic>
        <p:nvPicPr>
          <p:cNvPr id="17" name="Grafik 16" hidden="1">
            <a:extLst>
              <a:ext uri="{FF2B5EF4-FFF2-40B4-BE49-F238E27FC236}">
                <a16:creationId xmlns:a16="http://schemas.microsoft.com/office/drawing/2014/main" id="{ED1E7C68-85F3-E3C5-9EA2-BF863DA38899}"/>
              </a:ext>
            </a:extLst>
          </p:cNvPr>
          <p:cNvPicPr>
            <a:picLocks noChangeAspect="1"/>
          </p:cNvPicPr>
          <p:nvPr userDrawn="1"/>
        </p:nvPicPr>
        <p:blipFill>
          <a:blip r:embed="rId8"/>
          <a:stretch>
            <a:fillRect/>
          </a:stretch>
        </p:blipFill>
        <p:spPr>
          <a:xfrm>
            <a:off x="15419402" y="2283974"/>
            <a:ext cx="1523809" cy="1523809"/>
          </a:xfrm>
          <a:prstGeom prst="rect">
            <a:avLst/>
          </a:prstGeom>
        </p:spPr>
      </p:pic>
      <p:sp>
        <p:nvSpPr>
          <p:cNvPr id="18" name="Rechteck: abgerundete Ecken 17">
            <a:extLst>
              <a:ext uri="{FF2B5EF4-FFF2-40B4-BE49-F238E27FC236}">
                <a16:creationId xmlns:a16="http://schemas.microsoft.com/office/drawing/2014/main" id="{8FB61294-64C2-F67A-0624-69E83833D775}"/>
              </a:ext>
            </a:extLst>
          </p:cNvPr>
          <p:cNvSpPr/>
          <p:nvPr userDrawn="1"/>
        </p:nvSpPr>
        <p:spPr>
          <a:xfrm>
            <a:off x="15155636" y="3660550"/>
            <a:ext cx="1555200" cy="1555200"/>
          </a:xfrm>
          <a:prstGeom prst="roundRect">
            <a:avLst>
              <a:gd name="adj" fmla="val 20677"/>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86401" tIns="86401" rIns="86401" bIns="86401" rtlCol="0" anchor="ctr"/>
          <a:lstStyle/>
          <a:p>
            <a:r>
              <a:rPr lang="de-DE" sz="1001">
                <a:solidFill>
                  <a:schemeClr val="bg1"/>
                </a:solidFill>
              </a:rPr>
              <a:t>Box 4,23 cm;</a:t>
            </a:r>
          </a:p>
          <a:p>
            <a:r>
              <a:rPr lang="de-DE" sz="1001">
                <a:solidFill>
                  <a:schemeClr val="bg1"/>
                </a:solidFill>
              </a:rPr>
              <a:t>5,6mm Corner Radkius,16px</a:t>
            </a:r>
          </a:p>
          <a:p>
            <a:r>
              <a:rPr lang="de-DE" sz="1001" b="1">
                <a:solidFill>
                  <a:schemeClr val="bg1"/>
                </a:solidFill>
              </a:rPr>
              <a:t>( Size 4 )</a:t>
            </a:r>
          </a:p>
        </p:txBody>
      </p:sp>
      <p:pic>
        <p:nvPicPr>
          <p:cNvPr id="24" name="Grafik 23">
            <a:extLst>
              <a:ext uri="{FF2B5EF4-FFF2-40B4-BE49-F238E27FC236}">
                <a16:creationId xmlns:a16="http://schemas.microsoft.com/office/drawing/2014/main" id="{A1314EF9-AFE7-5D0E-4C4B-B4E9EEBFD767}"/>
              </a:ext>
            </a:extLst>
          </p:cNvPr>
          <p:cNvPicPr>
            <a:picLocks noChangeAspect="1"/>
          </p:cNvPicPr>
          <p:nvPr userDrawn="1"/>
        </p:nvPicPr>
        <p:blipFill>
          <a:blip r:embed="rId9"/>
          <a:stretch>
            <a:fillRect/>
          </a:stretch>
        </p:blipFill>
        <p:spPr>
          <a:xfrm>
            <a:off x="15265400" y="6693889"/>
            <a:ext cx="609524" cy="609524"/>
          </a:xfrm>
          <a:prstGeom prst="rect">
            <a:avLst/>
          </a:prstGeom>
        </p:spPr>
      </p:pic>
      <p:pic>
        <p:nvPicPr>
          <p:cNvPr id="26" name="Grafik 25">
            <a:extLst>
              <a:ext uri="{FF2B5EF4-FFF2-40B4-BE49-F238E27FC236}">
                <a16:creationId xmlns:a16="http://schemas.microsoft.com/office/drawing/2014/main" id="{E3CC177E-C8B7-C11D-50CA-430B869236EC}"/>
              </a:ext>
            </a:extLst>
          </p:cNvPr>
          <p:cNvPicPr>
            <a:picLocks noChangeAspect="1"/>
          </p:cNvPicPr>
          <p:nvPr userDrawn="1"/>
        </p:nvPicPr>
        <p:blipFill>
          <a:blip r:embed="rId10"/>
          <a:stretch>
            <a:fillRect/>
          </a:stretch>
        </p:blipFill>
        <p:spPr>
          <a:xfrm>
            <a:off x="15279876" y="7541493"/>
            <a:ext cx="419048" cy="406349"/>
          </a:xfrm>
          <a:prstGeom prst="rect">
            <a:avLst/>
          </a:prstGeom>
        </p:spPr>
      </p:pic>
      <p:sp>
        <p:nvSpPr>
          <p:cNvPr id="25" name="Textfeld 24">
            <a:extLst>
              <a:ext uri="{FF2B5EF4-FFF2-40B4-BE49-F238E27FC236}">
                <a16:creationId xmlns:a16="http://schemas.microsoft.com/office/drawing/2014/main" id="{1F13D0EF-6BCC-7023-1A55-B2004A06B6F8}"/>
              </a:ext>
            </a:extLst>
          </p:cNvPr>
          <p:cNvSpPr txBox="1"/>
          <p:nvPr userDrawn="1"/>
        </p:nvSpPr>
        <p:spPr>
          <a:xfrm>
            <a:off x="1273278" y="2277559"/>
            <a:ext cx="5330203" cy="3277820"/>
          </a:xfrm>
          <a:prstGeom prst="rect">
            <a:avLst/>
          </a:prstGeom>
          <a:noFill/>
        </p:spPr>
        <p:txBody>
          <a:bodyPr wrap="square">
            <a:spAutoFit/>
          </a:bodyPr>
          <a:lstStyle/>
          <a:p>
            <a:pPr marL="438881" indent="-438881" algn="l" defTabSz="701825" rtl="0" eaLnBrk="1" latinLnBrk="0" hangingPunct="1">
              <a:spcBef>
                <a:spcPts val="648"/>
              </a:spcBef>
              <a:buFont typeface="Arial" panose="020B0604020202020204" pitchFamily="34" charset="0"/>
              <a:buChar char="•"/>
            </a:pPr>
            <a:r>
              <a:rPr lang="de-DE" sz="2400" kern="1200">
                <a:solidFill>
                  <a:schemeClr val="tx1"/>
                </a:solidFill>
                <a:latin typeface="+mn-lt"/>
                <a:ea typeface="+mn-ea"/>
                <a:cs typeface="+mn-cs"/>
              </a:rPr>
              <a:t>Container werden mit einer einheitlichen Rundung definiert</a:t>
            </a:r>
          </a:p>
          <a:p>
            <a:pPr marL="438881" indent="-438881" algn="l" defTabSz="701825" rtl="0" eaLnBrk="1" latinLnBrk="0" hangingPunct="1">
              <a:spcBef>
                <a:spcPts val="648"/>
              </a:spcBef>
              <a:buFont typeface="Arial" panose="020B0604020202020204" pitchFamily="34" charset="0"/>
              <a:buChar char="•"/>
            </a:pPr>
            <a:r>
              <a:rPr lang="de-DE" sz="2400" kern="1200">
                <a:solidFill>
                  <a:schemeClr val="tx1"/>
                </a:solidFill>
                <a:latin typeface="+mn-lt"/>
                <a:ea typeface="+mn-ea"/>
                <a:cs typeface="+mn-cs"/>
              </a:rPr>
              <a:t>Container bieten Texten und weiteren Gestaltungselementen einen optischen „Halt“</a:t>
            </a:r>
          </a:p>
          <a:p>
            <a:pPr marL="438881" indent="-438881" algn="l" defTabSz="701825" rtl="0" eaLnBrk="1" latinLnBrk="0" hangingPunct="1">
              <a:spcBef>
                <a:spcPts val="648"/>
              </a:spcBef>
              <a:buFont typeface="Arial" panose="020B0604020202020204" pitchFamily="34" charset="0"/>
              <a:buChar char="•"/>
            </a:pPr>
            <a:endParaRPr lang="de-DE" sz="2400" kern="1200">
              <a:solidFill>
                <a:schemeClr val="tx1"/>
              </a:solidFill>
              <a:latin typeface="+mn-lt"/>
              <a:ea typeface="+mn-ea"/>
              <a:cs typeface="+mn-cs"/>
            </a:endParaRPr>
          </a:p>
          <a:p>
            <a:pPr marL="0" indent="0" algn="l" defTabSz="701825" rtl="0" eaLnBrk="1" latinLnBrk="0" hangingPunct="1">
              <a:spcBef>
                <a:spcPts val="648"/>
              </a:spcBef>
              <a:buFont typeface="Arial" panose="020B0604020202020204" pitchFamily="34" charset="0"/>
              <a:buNone/>
            </a:pPr>
            <a:r>
              <a:rPr lang="de-DE" sz="2400" kern="1200">
                <a:solidFill>
                  <a:schemeClr val="tx1"/>
                </a:solidFill>
                <a:latin typeface="+mn-lt"/>
                <a:ea typeface="+mn-ea"/>
                <a:cs typeface="+mn-cs"/>
                <a:sym typeface="Wingdings" panose="05000000000000000000" pitchFamily="2" charset="2"/>
              </a:rPr>
              <a:t> </a:t>
            </a:r>
            <a:r>
              <a:rPr lang="de-DE" sz="2400" kern="1200">
                <a:solidFill>
                  <a:schemeClr val="tx1"/>
                </a:solidFill>
                <a:latin typeface="+mn-lt"/>
                <a:ea typeface="+mn-ea"/>
                <a:cs typeface="+mn-cs"/>
              </a:rPr>
              <a:t>Genaue Beschreibung und Regeln in </a:t>
            </a:r>
            <a:r>
              <a:rPr lang="de-DE" sz="2400" kern="1200" err="1">
                <a:solidFill>
                  <a:schemeClr val="tx1"/>
                </a:solidFill>
                <a:latin typeface="+mn-lt"/>
                <a:ea typeface="+mn-ea"/>
                <a:cs typeface="+mn-cs"/>
              </a:rPr>
              <a:t>Confluence</a:t>
            </a:r>
            <a:r>
              <a:rPr lang="de-DE" sz="2400" kern="1200">
                <a:solidFill>
                  <a:schemeClr val="tx1"/>
                </a:solidFill>
                <a:latin typeface="+mn-lt"/>
                <a:ea typeface="+mn-ea"/>
                <a:cs typeface="+mn-cs"/>
              </a:rPr>
              <a:t> im Corporate Design Bereich</a:t>
            </a:r>
          </a:p>
        </p:txBody>
      </p:sp>
      <p:grpSp>
        <p:nvGrpSpPr>
          <p:cNvPr id="35" name="Info">
            <a:extLst>
              <a:ext uri="{FF2B5EF4-FFF2-40B4-BE49-F238E27FC236}">
                <a16:creationId xmlns:a16="http://schemas.microsoft.com/office/drawing/2014/main" id="{F5652C2E-8D36-D2B6-F043-9E92896E6327}"/>
              </a:ext>
            </a:extLst>
          </p:cNvPr>
          <p:cNvGrpSpPr/>
          <p:nvPr userDrawn="1"/>
        </p:nvGrpSpPr>
        <p:grpSpPr>
          <a:xfrm>
            <a:off x="15155636" y="0"/>
            <a:ext cx="3672618" cy="573854"/>
            <a:chOff x="-10283029" y="0"/>
            <a:chExt cx="8554258" cy="1448940"/>
          </a:xfrm>
        </p:grpSpPr>
        <p:sp>
          <p:nvSpPr>
            <p:cNvPr id="36" name="Rechteck 35">
              <a:extLst>
                <a:ext uri="{FF2B5EF4-FFF2-40B4-BE49-F238E27FC236}">
                  <a16:creationId xmlns:a16="http://schemas.microsoft.com/office/drawing/2014/main" id="{F55473CC-59B5-3A95-10D2-ECB74B627D60}"/>
                </a:ext>
              </a:extLst>
            </p:cNvPr>
            <p:cNvSpPr/>
            <p:nvPr userDrawn="1"/>
          </p:nvSpPr>
          <p:spPr>
            <a:xfrm>
              <a:off x="-10283029" y="0"/>
              <a:ext cx="8432067" cy="144894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2800">
                <a:latin typeface="+mj-lt"/>
              </a:endParaRPr>
            </a:p>
          </p:txBody>
        </p:sp>
        <p:sp>
          <p:nvSpPr>
            <p:cNvPr id="37" name="Inhaltsplatzhalter 2">
              <a:extLst>
                <a:ext uri="{FF2B5EF4-FFF2-40B4-BE49-F238E27FC236}">
                  <a16:creationId xmlns:a16="http://schemas.microsoft.com/office/drawing/2014/main" id="{8A54358A-91F8-CF99-F3D4-0DBCD1E2DBDD}"/>
                </a:ext>
              </a:extLst>
            </p:cNvPr>
            <p:cNvSpPr txBox="1">
              <a:spLocks/>
            </p:cNvSpPr>
            <p:nvPr userDrawn="1"/>
          </p:nvSpPr>
          <p:spPr>
            <a:xfrm>
              <a:off x="-10160842" y="242335"/>
              <a:ext cx="8432071" cy="1030542"/>
            </a:xfrm>
            <a:prstGeom prst="rect">
              <a:avLst/>
            </a:prstGeom>
          </p:spPr>
          <p:txBody>
            <a:bodyPr anchor="ctr" anchorCtr="0"/>
            <a:lstStyle>
              <a:lvl1pPr marL="285750" indent="-285750" algn="l" defTabSz="702198" rtl="0" eaLnBrk="1" latinLnBrk="0" hangingPunct="1">
                <a:spcBef>
                  <a:spcPct val="20000"/>
                </a:spcBef>
                <a:buFont typeface="Arial" panose="020B0604020202020204" pitchFamily="34" charset="0"/>
                <a:buChar char="•"/>
                <a:defRPr sz="1600" kern="1200">
                  <a:solidFill>
                    <a:srgbClr val="303E3F"/>
                  </a:solidFill>
                  <a:latin typeface="+mn-lt"/>
                  <a:ea typeface="+mn-ea"/>
                  <a:cs typeface="+mn-cs"/>
                </a:defRPr>
              </a:lvl1pPr>
              <a:lvl2pPr marL="1141068" indent="-438873" algn="l" defTabSz="702198" rtl="0" eaLnBrk="1" latinLnBrk="0" hangingPunct="1">
                <a:spcBef>
                  <a:spcPct val="20000"/>
                </a:spcBef>
                <a:buFont typeface="Arial"/>
                <a:buChar char="–"/>
                <a:defRPr sz="1600" kern="1200">
                  <a:solidFill>
                    <a:srgbClr val="303E3F"/>
                  </a:solidFill>
                  <a:latin typeface="+mn-lt"/>
                  <a:ea typeface="+mn-ea"/>
                  <a:cs typeface="+mn-cs"/>
                </a:defRPr>
              </a:lvl2pPr>
              <a:lvl3pPr marL="1755492" indent="-351099" algn="l" defTabSz="702198" rtl="0" eaLnBrk="1" latinLnBrk="0" hangingPunct="1">
                <a:spcBef>
                  <a:spcPct val="20000"/>
                </a:spcBef>
                <a:buFont typeface="Arial"/>
                <a:buChar char="•"/>
                <a:defRPr sz="1600" kern="1200">
                  <a:solidFill>
                    <a:srgbClr val="303E3F"/>
                  </a:solidFill>
                  <a:latin typeface="+mn-lt"/>
                  <a:ea typeface="+mn-ea"/>
                  <a:cs typeface="+mn-cs"/>
                </a:defRPr>
              </a:lvl3pPr>
              <a:lvl4pPr marL="2457688" indent="-351099" algn="l" defTabSz="702198" rtl="0" eaLnBrk="1" latinLnBrk="0" hangingPunct="1">
                <a:spcBef>
                  <a:spcPct val="20000"/>
                </a:spcBef>
                <a:buFont typeface="Arial"/>
                <a:buChar char="–"/>
                <a:defRPr sz="1600" kern="1200">
                  <a:solidFill>
                    <a:srgbClr val="303E3F"/>
                  </a:solidFill>
                  <a:latin typeface="+mn-lt"/>
                  <a:ea typeface="+mn-ea"/>
                  <a:cs typeface="+mn-cs"/>
                </a:defRPr>
              </a:lvl4pPr>
              <a:lvl5pPr marL="3159886" indent="-351099" algn="l" defTabSz="702198" rtl="0" eaLnBrk="1" latinLnBrk="0" hangingPunct="1">
                <a:spcBef>
                  <a:spcPct val="20000"/>
                </a:spcBef>
                <a:buFont typeface="Arial"/>
                <a:buChar char="»"/>
                <a:defRPr sz="1600" kern="1200">
                  <a:solidFill>
                    <a:srgbClr val="303E3F"/>
                  </a:solidFill>
                  <a:latin typeface="+mn-lt"/>
                  <a:ea typeface="+mn-ea"/>
                  <a:cs typeface="+mn-cs"/>
                </a:defRPr>
              </a:lvl5pPr>
              <a:lvl6pPr marL="3862084" indent="-351099" algn="l" defTabSz="702198" rtl="0" eaLnBrk="1" latinLnBrk="0" hangingPunct="1">
                <a:spcBef>
                  <a:spcPct val="20000"/>
                </a:spcBef>
                <a:buFont typeface="Arial"/>
                <a:buChar char="•"/>
                <a:defRPr sz="3099" kern="1200">
                  <a:solidFill>
                    <a:schemeClr val="tx1"/>
                  </a:solidFill>
                  <a:latin typeface="+mn-lt"/>
                  <a:ea typeface="+mn-ea"/>
                  <a:cs typeface="+mn-cs"/>
                </a:defRPr>
              </a:lvl6pPr>
              <a:lvl7pPr marL="4564279" indent="-351099" algn="l" defTabSz="702198" rtl="0" eaLnBrk="1" latinLnBrk="0" hangingPunct="1">
                <a:spcBef>
                  <a:spcPct val="20000"/>
                </a:spcBef>
                <a:buFont typeface="Arial"/>
                <a:buChar char="•"/>
                <a:defRPr sz="3099" kern="1200">
                  <a:solidFill>
                    <a:schemeClr val="tx1"/>
                  </a:solidFill>
                  <a:latin typeface="+mn-lt"/>
                  <a:ea typeface="+mn-ea"/>
                  <a:cs typeface="+mn-cs"/>
                </a:defRPr>
              </a:lvl7pPr>
              <a:lvl8pPr marL="5266475" indent="-351099" algn="l" defTabSz="702198" rtl="0" eaLnBrk="1" latinLnBrk="0" hangingPunct="1">
                <a:spcBef>
                  <a:spcPct val="20000"/>
                </a:spcBef>
                <a:buFont typeface="Arial"/>
                <a:buChar char="•"/>
                <a:defRPr sz="3099" kern="1200">
                  <a:solidFill>
                    <a:schemeClr val="tx1"/>
                  </a:solidFill>
                  <a:latin typeface="+mn-lt"/>
                  <a:ea typeface="+mn-ea"/>
                  <a:cs typeface="+mn-cs"/>
                </a:defRPr>
              </a:lvl8pPr>
              <a:lvl9pPr marL="5968673" indent="-351099" algn="l" defTabSz="702198" rtl="0" eaLnBrk="1" latinLnBrk="0" hangingPunct="1">
                <a:spcBef>
                  <a:spcPct val="20000"/>
                </a:spcBef>
                <a:buFont typeface="Arial"/>
                <a:buChar char="•"/>
                <a:defRPr sz="3099" kern="1200">
                  <a:solidFill>
                    <a:schemeClr val="tx1"/>
                  </a:solidFill>
                  <a:latin typeface="+mn-lt"/>
                  <a:ea typeface="+mn-ea"/>
                  <a:cs typeface="+mn-cs"/>
                </a:defRPr>
              </a:lvl9pPr>
            </a:lstStyle>
            <a:p>
              <a:pPr marL="0" indent="0" algn="l">
                <a:buFontTx/>
                <a:buNone/>
                <a:defRPr/>
              </a:pPr>
              <a:r>
                <a:rPr lang="de-DE" sz="1100">
                  <a:solidFill>
                    <a:schemeClr val="bg1"/>
                  </a:solidFill>
                  <a:latin typeface="Threespin-CondDemibold" panose="020B0706030101010102" pitchFamily="34" charset="0"/>
                </a:rPr>
                <a:t>Copy &amp; Paste Elemente aus dem Folienmaster</a:t>
              </a:r>
              <a:endParaRPr lang="de-DE" sz="1100">
                <a:solidFill>
                  <a:schemeClr val="bg1"/>
                </a:solidFill>
              </a:endParaRPr>
            </a:p>
          </p:txBody>
        </p:sp>
      </p:grpSp>
      <p:sp>
        <p:nvSpPr>
          <p:cNvPr id="30" name="Foliennummernplatzhalter 10">
            <a:extLst>
              <a:ext uri="{FF2B5EF4-FFF2-40B4-BE49-F238E27FC236}">
                <a16:creationId xmlns:a16="http://schemas.microsoft.com/office/drawing/2014/main" id="{BFDCFA4E-4CFC-E704-B74E-F38A8F3A25CB}"/>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27" name="Titel 20">
            <a:extLst>
              <a:ext uri="{FF2B5EF4-FFF2-40B4-BE49-F238E27FC236}">
                <a16:creationId xmlns:a16="http://schemas.microsoft.com/office/drawing/2014/main" id="{F502ECAB-A6FD-93E8-3C74-9709B3BFF318}"/>
              </a:ext>
            </a:extLst>
          </p:cNvPr>
          <p:cNvSpPr>
            <a:spLocks noGrp="1"/>
          </p:cNvSpPr>
          <p:nvPr>
            <p:ph type="title"/>
          </p:nvPr>
        </p:nvSpPr>
        <p:spPr>
          <a:xfrm>
            <a:off x="1233134" y="1364883"/>
            <a:ext cx="16176863" cy="880477"/>
          </a:xfrm>
          <a:prstGeom prst="rect">
            <a:avLst/>
          </a:prstGeom>
        </p:spPr>
        <p:txBody>
          <a:bodyPr/>
          <a:lstStyle>
            <a:lvl1pPr>
              <a:defRPr/>
            </a:lvl1pPr>
          </a:lstStyle>
          <a:p>
            <a:r>
              <a:rPr lang="de-DE"/>
              <a:t>Mastertitelformat bearbeiten</a:t>
            </a:r>
          </a:p>
        </p:txBody>
      </p:sp>
      <p:sp>
        <p:nvSpPr>
          <p:cNvPr id="28" name="Textplatzhalter 24">
            <a:extLst>
              <a:ext uri="{FF2B5EF4-FFF2-40B4-BE49-F238E27FC236}">
                <a16:creationId xmlns:a16="http://schemas.microsoft.com/office/drawing/2014/main" id="{191E2145-6519-17E3-9982-47F324184F1D}"/>
              </a:ext>
            </a:extLst>
          </p:cNvPr>
          <p:cNvSpPr>
            <a:spLocks noGrp="1"/>
          </p:cNvSpPr>
          <p:nvPr>
            <p:ph type="body" sz="quarter" idx="10" hasCustomPrompt="1"/>
          </p:nvPr>
        </p:nvSpPr>
        <p:spPr>
          <a:xfrm>
            <a:off x="1233954" y="770241"/>
            <a:ext cx="16176862" cy="578601"/>
          </a:xfrm>
        </p:spPr>
        <p:txBody>
          <a:bodyPr/>
          <a:lstStyle>
            <a:lvl1pPr marL="0" indent="0">
              <a:buNone/>
              <a:defRPr sz="2800">
                <a:solidFill>
                  <a:schemeClr val="accent4"/>
                </a:solidFill>
              </a:defRPr>
            </a:lvl1pPr>
          </a:lstStyle>
          <a:p>
            <a:pPr lvl="0"/>
            <a:r>
              <a:rPr lang="de-DE"/>
              <a:t>Optionaler Untertitel</a:t>
            </a:r>
          </a:p>
        </p:txBody>
      </p:sp>
    </p:spTree>
    <p:extLst>
      <p:ext uri="{BB962C8B-B14F-4D97-AF65-F5344CB8AC3E}">
        <p14:creationId xmlns:p14="http://schemas.microsoft.com/office/powerpoint/2010/main" val="9141107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rmen">
    <p:spTree>
      <p:nvGrpSpPr>
        <p:cNvPr id="1" name=""/>
        <p:cNvGrpSpPr/>
        <p:nvPr/>
      </p:nvGrpSpPr>
      <p:grpSpPr>
        <a:xfrm>
          <a:off x="0" y="0"/>
          <a:ext cx="0" cy="0"/>
          <a:chOff x="0" y="0"/>
          <a:chExt cx="0" cy="0"/>
        </a:xfrm>
      </p:grpSpPr>
      <p:sp>
        <p:nvSpPr>
          <p:cNvPr id="11" name="Rechteck 10"/>
          <p:cNvSpPr/>
          <p:nvPr userDrawn="1"/>
        </p:nvSpPr>
        <p:spPr>
          <a:xfrm>
            <a:off x="7209707" y="7941309"/>
            <a:ext cx="2520949" cy="91960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endParaRPr lang="de-DE" sz="2698"/>
          </a:p>
        </p:txBody>
      </p:sp>
      <p:sp>
        <p:nvSpPr>
          <p:cNvPr id="12" name="Rechteck 11"/>
          <p:cNvSpPr/>
          <p:nvPr userDrawn="1"/>
        </p:nvSpPr>
        <p:spPr>
          <a:xfrm>
            <a:off x="7370659" y="4494500"/>
            <a:ext cx="8424862" cy="899318"/>
          </a:xfrm>
          <a:prstGeom prst="rect">
            <a:avLst/>
          </a:prstGeom>
          <a:solidFill>
            <a:srgbClr val="303E3F"/>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endParaRPr lang="de-DE" sz="2698">
              <a:solidFill>
                <a:schemeClr val="tx1"/>
              </a:solidFill>
            </a:endParaRPr>
          </a:p>
        </p:txBody>
      </p:sp>
      <p:sp>
        <p:nvSpPr>
          <p:cNvPr id="10" name="Oval 10">
            <a:extLst>
              <a:ext uri="{FF2B5EF4-FFF2-40B4-BE49-F238E27FC236}">
                <a16:creationId xmlns:a16="http://schemas.microsoft.com/office/drawing/2014/main" id="{55738A8F-FB44-4892-98DA-3EE0AAEBFA04}"/>
              </a:ext>
            </a:extLst>
          </p:cNvPr>
          <p:cNvSpPr>
            <a:spLocks noChangeAspect="1"/>
          </p:cNvSpPr>
          <p:nvPr userDrawn="1"/>
        </p:nvSpPr>
        <p:spPr>
          <a:xfrm>
            <a:off x="10323409" y="2181504"/>
            <a:ext cx="2116427" cy="2017968"/>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140441" tIns="70222" rIns="140441" bIns="70222" rtlCol="0" anchor="ctr"/>
          <a:lstStyle/>
          <a:p>
            <a:pPr algn="ctr"/>
            <a:r>
              <a:rPr lang="de-DE" sz="2800">
                <a:latin typeface="+mj-lt"/>
                <a:cs typeface="Threespin-CondLight"/>
              </a:rPr>
              <a:t>Text</a:t>
            </a:r>
          </a:p>
        </p:txBody>
      </p:sp>
      <p:sp>
        <p:nvSpPr>
          <p:cNvPr id="15" name="Rechteck 14">
            <a:extLst>
              <a:ext uri="{FF2B5EF4-FFF2-40B4-BE49-F238E27FC236}">
                <a16:creationId xmlns:a16="http://schemas.microsoft.com/office/drawing/2014/main" id="{E2AC3B50-C8F2-4900-9350-2FD169D4E78C}"/>
              </a:ext>
            </a:extLst>
          </p:cNvPr>
          <p:cNvSpPr/>
          <p:nvPr userDrawn="1"/>
        </p:nvSpPr>
        <p:spPr>
          <a:xfrm rot="2700000">
            <a:off x="13586677" y="2473307"/>
            <a:ext cx="1499592" cy="1499422"/>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140441" tIns="70222" rIns="140441" bIns="70222" rtlCol="0" anchor="ctr"/>
          <a:lstStyle/>
          <a:p>
            <a:pPr algn="ctr"/>
            <a:endParaRPr lang="de-DE" sz="1318">
              <a:solidFill>
                <a:schemeClr val="accent2"/>
              </a:solidFill>
            </a:endParaRPr>
          </a:p>
        </p:txBody>
      </p:sp>
      <p:sp>
        <p:nvSpPr>
          <p:cNvPr id="16" name="Gleichschenkliges Dreieck 15">
            <a:extLst>
              <a:ext uri="{FF2B5EF4-FFF2-40B4-BE49-F238E27FC236}">
                <a16:creationId xmlns:a16="http://schemas.microsoft.com/office/drawing/2014/main" id="{F33944A4-1F5B-42FB-9DD7-02B37648F8CD}"/>
              </a:ext>
            </a:extLst>
          </p:cNvPr>
          <p:cNvSpPr/>
          <p:nvPr userDrawn="1"/>
        </p:nvSpPr>
        <p:spPr>
          <a:xfrm>
            <a:off x="7395084" y="5627963"/>
            <a:ext cx="2150193" cy="2120625"/>
          </a:xfrm>
          <a:prstGeom prst="triangle">
            <a:avLst/>
          </a:prstGeom>
          <a:solidFill>
            <a:srgbClr val="D6D8D9"/>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endParaRPr lang="de-DE" sz="1318"/>
          </a:p>
        </p:txBody>
      </p:sp>
      <p:sp>
        <p:nvSpPr>
          <p:cNvPr id="2" name="Rechteck: abgerundete Ecken 1">
            <a:extLst>
              <a:ext uri="{FF2B5EF4-FFF2-40B4-BE49-F238E27FC236}">
                <a16:creationId xmlns:a16="http://schemas.microsoft.com/office/drawing/2014/main" id="{D60B753C-54F3-B1EF-226D-CD8D1B2E79AA}"/>
              </a:ext>
            </a:extLst>
          </p:cNvPr>
          <p:cNvSpPr/>
          <p:nvPr userDrawn="1"/>
        </p:nvSpPr>
        <p:spPr>
          <a:xfrm>
            <a:off x="7370659" y="2162706"/>
            <a:ext cx="2168629" cy="201796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800">
                <a:latin typeface="+mj-lt"/>
              </a:rPr>
              <a:t>Text</a:t>
            </a:r>
          </a:p>
        </p:txBody>
      </p:sp>
      <p:sp>
        <p:nvSpPr>
          <p:cNvPr id="14" name="Textfeld 13">
            <a:extLst>
              <a:ext uri="{FF2B5EF4-FFF2-40B4-BE49-F238E27FC236}">
                <a16:creationId xmlns:a16="http://schemas.microsoft.com/office/drawing/2014/main" id="{90B10086-6354-AEA6-F302-CAA975713645}"/>
              </a:ext>
            </a:extLst>
          </p:cNvPr>
          <p:cNvSpPr txBox="1"/>
          <p:nvPr userDrawn="1"/>
        </p:nvSpPr>
        <p:spPr>
          <a:xfrm>
            <a:off x="1267692" y="2277559"/>
            <a:ext cx="5151398" cy="4755148"/>
          </a:xfrm>
          <a:prstGeom prst="rect">
            <a:avLst/>
          </a:prstGeom>
          <a:noFill/>
        </p:spPr>
        <p:txBody>
          <a:bodyPr wrap="square">
            <a:spAutoFit/>
          </a:bodyPr>
          <a:lstStyle/>
          <a:p>
            <a:pPr marL="438873" indent="-438873">
              <a:spcBef>
                <a:spcPts val="649"/>
              </a:spcBef>
              <a:buFont typeface="Arial"/>
              <a:buChar char="•"/>
            </a:pPr>
            <a:r>
              <a:rPr lang="de-DE" sz="2400" kern="1200">
                <a:solidFill>
                  <a:schemeClr val="tx1"/>
                </a:solidFill>
                <a:latin typeface="Threespin-CondLight" panose="020B0506020101010102" pitchFamily="34" charset="0"/>
                <a:ea typeface="+mn-ea"/>
              </a:rPr>
              <a:t>Alle Formen idealerweise mit leichter Rundung</a:t>
            </a:r>
          </a:p>
          <a:p>
            <a:pPr marL="438873" indent="-438873">
              <a:spcBef>
                <a:spcPts val="649"/>
              </a:spcBef>
              <a:buFont typeface="Arial"/>
              <a:buChar char="•"/>
            </a:pPr>
            <a:r>
              <a:rPr lang="de-DE" sz="2400" kern="1200">
                <a:solidFill>
                  <a:schemeClr val="tx1"/>
                </a:solidFill>
                <a:latin typeface="Threespin-CondLight" panose="020B0506020101010102" pitchFamily="34" charset="0"/>
                <a:ea typeface="+mn-ea"/>
              </a:rPr>
              <a:t>Text auf Flächen ist immer weiß und i.d.R. </a:t>
            </a:r>
            <a:r>
              <a:rPr lang="de-DE" sz="2400" kern="1200" err="1">
                <a:solidFill>
                  <a:schemeClr val="tx1"/>
                </a:solidFill>
                <a:latin typeface="Threespin-CondLight" panose="020B0506020101010102" pitchFamily="34" charset="0"/>
                <a:ea typeface="+mn-ea"/>
              </a:rPr>
              <a:t>Threespin</a:t>
            </a:r>
            <a:r>
              <a:rPr lang="de-DE" sz="2400" kern="1200">
                <a:solidFill>
                  <a:schemeClr val="tx1"/>
                </a:solidFill>
                <a:latin typeface="Threespin-CondLight" panose="020B0506020101010102" pitchFamily="34" charset="0"/>
                <a:ea typeface="+mn-ea"/>
              </a:rPr>
              <a:t> Condensed Demi </a:t>
            </a:r>
            <a:r>
              <a:rPr lang="de-DE" sz="2400" kern="1200" err="1">
                <a:solidFill>
                  <a:schemeClr val="tx1"/>
                </a:solidFill>
                <a:latin typeface="Threespin-CondLight" panose="020B0506020101010102" pitchFamily="34" charset="0"/>
                <a:ea typeface="+mn-ea"/>
              </a:rPr>
              <a:t>Bold</a:t>
            </a:r>
            <a:endParaRPr lang="de-DE" sz="2400" kern="1200">
              <a:solidFill>
                <a:schemeClr val="tx1"/>
              </a:solidFill>
              <a:latin typeface="Threespin-CondLight" panose="020B0506020101010102" pitchFamily="34" charset="0"/>
              <a:ea typeface="+mn-ea"/>
            </a:endParaRPr>
          </a:p>
          <a:p>
            <a:pPr marL="438873" indent="-438873">
              <a:spcBef>
                <a:spcPts val="649"/>
              </a:spcBef>
              <a:buFont typeface="Arial"/>
              <a:buChar char="•"/>
            </a:pPr>
            <a:r>
              <a:rPr lang="de-DE" sz="2400" kern="1200">
                <a:solidFill>
                  <a:schemeClr val="tx1"/>
                </a:solidFill>
                <a:latin typeface="Threespin-CondLight" panose="020B0506020101010102" pitchFamily="34" charset="0"/>
                <a:ea typeface="+mn-ea"/>
              </a:rPr>
              <a:t>Alle Formen werden immer ohne Umrandung angelegt</a:t>
            </a:r>
          </a:p>
          <a:p>
            <a:pPr marL="438873" indent="-438873">
              <a:spcBef>
                <a:spcPts val="649"/>
              </a:spcBef>
              <a:buFont typeface="Arial"/>
              <a:buChar char="•"/>
            </a:pPr>
            <a:r>
              <a:rPr lang="de-DE" sz="2400" kern="1200">
                <a:solidFill>
                  <a:schemeClr val="tx1"/>
                </a:solidFill>
                <a:latin typeface="Threespin-CondLight" panose="020B0506020101010102" pitchFamily="34" charset="0"/>
                <a:ea typeface="+mn-ea"/>
              </a:rPr>
              <a:t>Raster beachten</a:t>
            </a:r>
          </a:p>
          <a:p>
            <a:pPr marL="0" indent="0">
              <a:buFont typeface="Arial" panose="020B0604020202020204" pitchFamily="34" charset="0"/>
              <a:buNone/>
            </a:pPr>
            <a:endParaRPr lang="de-DE" sz="2400">
              <a:solidFill>
                <a:schemeClr val="tx1"/>
              </a:solidFill>
              <a:latin typeface="Threespin-CondLight" panose="020B0506020101010102" pitchFamily="34" charset="0"/>
              <a:cs typeface="Threespin-Light"/>
            </a:endParaRPr>
          </a:p>
          <a:p>
            <a:pPr marL="457200" indent="-457200">
              <a:lnSpc>
                <a:spcPct val="100000"/>
              </a:lnSpc>
              <a:buFont typeface="Arial" panose="020B0604020202020204" pitchFamily="34" charset="0"/>
              <a:buChar char="•"/>
            </a:pPr>
            <a:endParaRPr lang="de-DE" sz="2400">
              <a:solidFill>
                <a:schemeClr val="tx1"/>
              </a:solidFill>
              <a:latin typeface="Threespin-CondLight" panose="020B0506020101010102" pitchFamily="34" charset="0"/>
              <a:cs typeface="Threespin-Light"/>
            </a:endParaRPr>
          </a:p>
          <a:p>
            <a:pPr marL="457200" indent="-457200">
              <a:lnSpc>
                <a:spcPct val="100000"/>
              </a:lnSpc>
              <a:buFont typeface="Arial" panose="020B0604020202020204" pitchFamily="34" charset="0"/>
              <a:buChar char="•"/>
            </a:pPr>
            <a:endParaRPr lang="de-DE" sz="2400">
              <a:solidFill>
                <a:schemeClr val="tx1"/>
              </a:solidFill>
              <a:latin typeface="Threespin-CondLight" panose="020B0506020101010102" pitchFamily="34" charset="0"/>
              <a:cs typeface="Threespin-Light"/>
            </a:endParaRPr>
          </a:p>
          <a:p>
            <a:pPr marL="0" indent="0">
              <a:lnSpc>
                <a:spcPct val="100000"/>
              </a:lnSpc>
              <a:buFont typeface="Arial" panose="020B0604020202020204" pitchFamily="34" charset="0"/>
              <a:buNone/>
            </a:pPr>
            <a:endParaRPr lang="de-DE" sz="2400">
              <a:solidFill>
                <a:schemeClr val="tx1"/>
              </a:solidFill>
              <a:latin typeface="Threespin-CondLight" panose="020B0506020101010102" pitchFamily="34" charset="0"/>
              <a:cs typeface="Threespin-Light"/>
            </a:endParaRPr>
          </a:p>
        </p:txBody>
      </p:sp>
      <p:sp>
        <p:nvSpPr>
          <p:cNvPr id="22" name="Bildplatzhalter 5">
            <a:extLst>
              <a:ext uri="{FF2B5EF4-FFF2-40B4-BE49-F238E27FC236}">
                <a16:creationId xmlns:a16="http://schemas.microsoft.com/office/drawing/2014/main" id="{1B16E0B6-0C1C-D5BB-C7B5-2ECF6EBCB90C}"/>
              </a:ext>
            </a:extLst>
          </p:cNvPr>
          <p:cNvSpPr>
            <a:spLocks noGrp="1"/>
          </p:cNvSpPr>
          <p:nvPr>
            <p:ph type="pic" sz="quarter" idx="11"/>
          </p:nvPr>
        </p:nvSpPr>
        <p:spPr>
          <a:xfrm>
            <a:off x="10118883" y="5866388"/>
            <a:ext cx="2698614" cy="2994527"/>
          </a:xfrm>
        </p:spPr>
        <p:txBody>
          <a:bodyPr/>
          <a:lstStyle/>
          <a:p>
            <a:endParaRPr lang="de-DE"/>
          </a:p>
        </p:txBody>
      </p:sp>
      <p:sp>
        <p:nvSpPr>
          <p:cNvPr id="23" name="Bildplatzhalter 5">
            <a:extLst>
              <a:ext uri="{FF2B5EF4-FFF2-40B4-BE49-F238E27FC236}">
                <a16:creationId xmlns:a16="http://schemas.microsoft.com/office/drawing/2014/main" id="{4C25E482-25BE-4446-2B80-0D8716384396}"/>
              </a:ext>
            </a:extLst>
          </p:cNvPr>
          <p:cNvSpPr>
            <a:spLocks noGrp="1"/>
          </p:cNvSpPr>
          <p:nvPr>
            <p:ph type="pic" sz="quarter" idx="12"/>
          </p:nvPr>
        </p:nvSpPr>
        <p:spPr>
          <a:xfrm>
            <a:off x="13216069" y="5949940"/>
            <a:ext cx="4168107" cy="2834902"/>
          </a:xfrm>
          <a:prstGeom prst="roundRect">
            <a:avLst>
              <a:gd name="adj" fmla="val 14978"/>
            </a:avLst>
          </a:prstGeom>
        </p:spPr>
        <p:txBody>
          <a:bodyPr/>
          <a:lstStyle/>
          <a:p>
            <a:endParaRPr lang="de-DE"/>
          </a:p>
        </p:txBody>
      </p:sp>
      <p:sp>
        <p:nvSpPr>
          <p:cNvPr id="21" name="Foliennummernplatzhalter 10">
            <a:extLst>
              <a:ext uri="{FF2B5EF4-FFF2-40B4-BE49-F238E27FC236}">
                <a16:creationId xmlns:a16="http://schemas.microsoft.com/office/drawing/2014/main" id="{E0872F72-0F97-A99C-7BD2-985C67204844}"/>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18" name="Titel 20">
            <a:extLst>
              <a:ext uri="{FF2B5EF4-FFF2-40B4-BE49-F238E27FC236}">
                <a16:creationId xmlns:a16="http://schemas.microsoft.com/office/drawing/2014/main" id="{28028A9C-CAB6-686C-EE86-820AEB542BFF}"/>
              </a:ext>
            </a:extLst>
          </p:cNvPr>
          <p:cNvSpPr>
            <a:spLocks noGrp="1"/>
          </p:cNvSpPr>
          <p:nvPr>
            <p:ph type="title"/>
          </p:nvPr>
        </p:nvSpPr>
        <p:spPr>
          <a:xfrm>
            <a:off x="1233134" y="1364883"/>
            <a:ext cx="16176863" cy="880477"/>
          </a:xfrm>
          <a:prstGeom prst="rect">
            <a:avLst/>
          </a:prstGeom>
        </p:spPr>
        <p:txBody>
          <a:bodyPr/>
          <a:lstStyle>
            <a:lvl1pPr>
              <a:defRPr/>
            </a:lvl1pPr>
          </a:lstStyle>
          <a:p>
            <a:r>
              <a:rPr lang="de-DE"/>
              <a:t>Mastertitelformat bearbeiten</a:t>
            </a:r>
          </a:p>
        </p:txBody>
      </p:sp>
      <p:sp>
        <p:nvSpPr>
          <p:cNvPr id="20" name="Textplatzhalter 24">
            <a:extLst>
              <a:ext uri="{FF2B5EF4-FFF2-40B4-BE49-F238E27FC236}">
                <a16:creationId xmlns:a16="http://schemas.microsoft.com/office/drawing/2014/main" id="{7A6618D3-C049-9B12-5C73-AC077E9170B8}"/>
              </a:ext>
            </a:extLst>
          </p:cNvPr>
          <p:cNvSpPr>
            <a:spLocks noGrp="1"/>
          </p:cNvSpPr>
          <p:nvPr>
            <p:ph type="body" sz="quarter" idx="10" hasCustomPrompt="1"/>
          </p:nvPr>
        </p:nvSpPr>
        <p:spPr>
          <a:xfrm>
            <a:off x="1233954" y="770241"/>
            <a:ext cx="16176862" cy="578601"/>
          </a:xfrm>
        </p:spPr>
        <p:txBody>
          <a:bodyPr/>
          <a:lstStyle>
            <a:lvl1pPr marL="0" indent="0">
              <a:buNone/>
              <a:defRPr sz="2800">
                <a:solidFill>
                  <a:schemeClr val="accent4"/>
                </a:solidFill>
              </a:defRPr>
            </a:lvl1pPr>
          </a:lstStyle>
          <a:p>
            <a:pPr lvl="0"/>
            <a:r>
              <a:rPr lang="de-DE"/>
              <a:t>Optionaler Untertitel</a:t>
            </a:r>
          </a:p>
        </p:txBody>
      </p:sp>
    </p:spTree>
    <p:extLst>
      <p:ext uri="{BB962C8B-B14F-4D97-AF65-F5344CB8AC3E}">
        <p14:creationId xmlns:p14="http://schemas.microsoft.com/office/powerpoint/2010/main" val="3558664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folie, freigestellte Person">
    <p:spTree>
      <p:nvGrpSpPr>
        <p:cNvPr id="1" name=""/>
        <p:cNvGrpSpPr/>
        <p:nvPr/>
      </p:nvGrpSpPr>
      <p:grpSpPr>
        <a:xfrm>
          <a:off x="0" y="0"/>
          <a:ext cx="0" cy="0"/>
          <a:chOff x="0" y="0"/>
          <a:chExt cx="0" cy="0"/>
        </a:xfrm>
      </p:grpSpPr>
      <p:sp>
        <p:nvSpPr>
          <p:cNvPr id="41" name="Rechteck 40">
            <a:extLst>
              <a:ext uri="{FF2B5EF4-FFF2-40B4-BE49-F238E27FC236}">
                <a16:creationId xmlns:a16="http://schemas.microsoft.com/office/drawing/2014/main" id="{C59E2F30-60A6-438F-D305-174377D5177F}"/>
              </a:ext>
            </a:extLst>
          </p:cNvPr>
          <p:cNvSpPr/>
          <p:nvPr userDrawn="1"/>
        </p:nvSpPr>
        <p:spPr>
          <a:xfrm>
            <a:off x="-1655" y="0"/>
            <a:ext cx="18721455" cy="9486900"/>
          </a:xfrm>
          <a:prstGeom prst="rect">
            <a:avLst/>
          </a:prstGeom>
          <a:solidFill>
            <a:srgbClr val="0098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18"/>
          </a:p>
        </p:txBody>
      </p:sp>
      <p:sp>
        <p:nvSpPr>
          <p:cNvPr id="2" name="Titel 1"/>
          <p:cNvSpPr>
            <a:spLocks noGrp="1"/>
          </p:cNvSpPr>
          <p:nvPr userDrawn="1">
            <p:ph type="ctrTitle"/>
          </p:nvPr>
        </p:nvSpPr>
        <p:spPr>
          <a:xfrm>
            <a:off x="1289538" y="2848559"/>
            <a:ext cx="8206154" cy="2357805"/>
          </a:xfrm>
          <a:prstGeom prst="rect">
            <a:avLst/>
          </a:prstGeom>
        </p:spPr>
        <p:txBody>
          <a:bodyPr anchor="b"/>
          <a:lstStyle>
            <a:lvl1pPr>
              <a:defRPr lang="de-DE" sz="7200" kern="1200" dirty="0">
                <a:solidFill>
                  <a:schemeClr val="bg1"/>
                </a:solidFill>
                <a:latin typeface="Threespin-CondDemibold" panose="020B0706030101010102" pitchFamily="34" charset="0"/>
                <a:ea typeface="+mj-ea"/>
                <a:cs typeface="+mj-cs"/>
              </a:defRPr>
            </a:lvl1pPr>
          </a:lstStyle>
          <a:p>
            <a:r>
              <a:rPr lang="de-DE"/>
              <a:t>Mastertitelformat bearbeiten</a:t>
            </a:r>
          </a:p>
        </p:txBody>
      </p:sp>
      <p:sp>
        <p:nvSpPr>
          <p:cNvPr id="3" name="Untertitel 2"/>
          <p:cNvSpPr>
            <a:spLocks noGrp="1"/>
          </p:cNvSpPr>
          <p:nvPr userDrawn="1">
            <p:ph type="subTitle" idx="1"/>
          </p:nvPr>
        </p:nvSpPr>
        <p:spPr>
          <a:xfrm>
            <a:off x="1289538" y="5314845"/>
            <a:ext cx="8206154" cy="1798638"/>
          </a:xfrm>
        </p:spPr>
        <p:txBody>
          <a:bodyPr/>
          <a:lstStyle>
            <a:lvl1pPr marL="0" indent="0" algn="l">
              <a:buNone/>
              <a:defRPr sz="2800">
                <a:solidFill>
                  <a:schemeClr val="bg1"/>
                </a:solidFill>
                <a:latin typeface="+mj-lt"/>
              </a:defRPr>
            </a:lvl1pPr>
            <a:lvl2pPr marL="702198" indent="0" algn="ctr">
              <a:buNone/>
              <a:defRPr>
                <a:solidFill>
                  <a:schemeClr val="tx1">
                    <a:tint val="75000"/>
                  </a:schemeClr>
                </a:solidFill>
              </a:defRPr>
            </a:lvl2pPr>
            <a:lvl3pPr marL="1404394" indent="0" algn="ctr">
              <a:buNone/>
              <a:defRPr>
                <a:solidFill>
                  <a:schemeClr val="tx1">
                    <a:tint val="75000"/>
                  </a:schemeClr>
                </a:solidFill>
              </a:defRPr>
            </a:lvl3pPr>
            <a:lvl4pPr marL="2106591" indent="0" algn="ctr">
              <a:buNone/>
              <a:defRPr>
                <a:solidFill>
                  <a:schemeClr val="tx1">
                    <a:tint val="75000"/>
                  </a:schemeClr>
                </a:solidFill>
              </a:defRPr>
            </a:lvl4pPr>
            <a:lvl5pPr marL="2808787" indent="0" algn="ctr">
              <a:buNone/>
              <a:defRPr>
                <a:solidFill>
                  <a:schemeClr val="tx1">
                    <a:tint val="75000"/>
                  </a:schemeClr>
                </a:solidFill>
              </a:defRPr>
            </a:lvl5pPr>
            <a:lvl6pPr marL="3510985" indent="0" algn="ctr">
              <a:buNone/>
              <a:defRPr>
                <a:solidFill>
                  <a:schemeClr val="tx1">
                    <a:tint val="75000"/>
                  </a:schemeClr>
                </a:solidFill>
              </a:defRPr>
            </a:lvl6pPr>
            <a:lvl7pPr marL="4213183" indent="0" algn="ctr">
              <a:buNone/>
              <a:defRPr>
                <a:solidFill>
                  <a:schemeClr val="tx1">
                    <a:tint val="75000"/>
                  </a:schemeClr>
                </a:solidFill>
              </a:defRPr>
            </a:lvl7pPr>
            <a:lvl8pPr marL="4915376" indent="0" algn="ctr">
              <a:buNone/>
              <a:defRPr>
                <a:solidFill>
                  <a:schemeClr val="tx1">
                    <a:tint val="75000"/>
                  </a:schemeClr>
                </a:solidFill>
              </a:defRPr>
            </a:lvl8pPr>
            <a:lvl9pPr marL="5617574" indent="0" algn="ctr">
              <a:buNone/>
              <a:defRPr>
                <a:solidFill>
                  <a:schemeClr val="tx1">
                    <a:tint val="75000"/>
                  </a:schemeClr>
                </a:solidFill>
              </a:defRPr>
            </a:lvl9pPr>
          </a:lstStyle>
          <a:p>
            <a:r>
              <a:rPr lang="de-DE"/>
              <a:t>Master-Untertitelformat bearbeiten</a:t>
            </a:r>
          </a:p>
        </p:txBody>
      </p:sp>
      <p:sp>
        <p:nvSpPr>
          <p:cNvPr id="61" name="Bildplatzhalter 60">
            <a:extLst>
              <a:ext uri="{FF2B5EF4-FFF2-40B4-BE49-F238E27FC236}">
                <a16:creationId xmlns:a16="http://schemas.microsoft.com/office/drawing/2014/main" id="{6333109B-4060-FE55-3413-FEDFAA37B895}"/>
              </a:ext>
            </a:extLst>
          </p:cNvPr>
          <p:cNvSpPr>
            <a:spLocks noGrp="1"/>
          </p:cNvSpPr>
          <p:nvPr userDrawn="1">
            <p:ph type="pic" sz="quarter" idx="10" hasCustomPrompt="1"/>
          </p:nvPr>
        </p:nvSpPr>
        <p:spPr>
          <a:xfrm>
            <a:off x="9517063" y="2360612"/>
            <a:ext cx="7495945" cy="6527761"/>
          </a:xfrm>
          <a:custGeom>
            <a:avLst/>
            <a:gdLst>
              <a:gd name="connsiteX0" fmla="*/ 0 w 7495945"/>
              <a:gd name="connsiteY0" fmla="*/ 0 h 6527761"/>
              <a:gd name="connsiteX1" fmla="*/ 7495945 w 7495945"/>
              <a:gd name="connsiteY1" fmla="*/ 0 h 6527761"/>
              <a:gd name="connsiteX2" fmla="*/ 7495945 w 7495945"/>
              <a:gd name="connsiteY2" fmla="*/ 6473167 h 6527761"/>
              <a:gd name="connsiteX3" fmla="*/ 7233288 w 7495945"/>
              <a:gd name="connsiteY3" fmla="*/ 6481132 h 6527761"/>
              <a:gd name="connsiteX4" fmla="*/ 745014 w 7495945"/>
              <a:gd name="connsiteY4" fmla="*/ 6503000 h 6527761"/>
              <a:gd name="connsiteX5" fmla="*/ 0 w 7495945"/>
              <a:gd name="connsiteY5" fmla="*/ 6486936 h 6527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5945" h="6527761">
                <a:moveTo>
                  <a:pt x="0" y="0"/>
                </a:moveTo>
                <a:lnTo>
                  <a:pt x="7495945" y="0"/>
                </a:lnTo>
                <a:lnTo>
                  <a:pt x="7495945" y="6473167"/>
                </a:lnTo>
                <a:lnTo>
                  <a:pt x="7233288" y="6481132"/>
                </a:lnTo>
                <a:cubicBezTo>
                  <a:pt x="5245876" y="6533346"/>
                  <a:pt x="3051314" y="6543256"/>
                  <a:pt x="745014" y="6503000"/>
                </a:cubicBezTo>
                <a:lnTo>
                  <a:pt x="0" y="6486936"/>
                </a:lnTo>
                <a:close/>
              </a:path>
            </a:pathLst>
          </a:custGeom>
        </p:spPr>
        <p:txBody>
          <a:bodyPr wrap="square">
            <a:noAutofit/>
          </a:bodyPr>
          <a:lstStyle>
            <a:lvl1pPr>
              <a:defRPr/>
            </a:lvl1pPr>
          </a:lstStyle>
          <a:p>
            <a:r>
              <a:rPr lang="de-DE"/>
              <a:t>Bild angeschnitten</a:t>
            </a:r>
          </a:p>
        </p:txBody>
      </p:sp>
      <p:sp>
        <p:nvSpPr>
          <p:cNvPr id="18" name="Freihandform: Form 17">
            <a:extLst>
              <a:ext uri="{FF2B5EF4-FFF2-40B4-BE49-F238E27FC236}">
                <a16:creationId xmlns:a16="http://schemas.microsoft.com/office/drawing/2014/main" id="{D50BEEF3-537F-D4E5-8A25-C2BD1483069E}"/>
              </a:ext>
            </a:extLst>
          </p:cNvPr>
          <p:cNvSpPr/>
          <p:nvPr userDrawn="1"/>
        </p:nvSpPr>
        <p:spPr>
          <a:xfrm rot="60000">
            <a:off x="-34884" y="8486803"/>
            <a:ext cx="18779681" cy="2227825"/>
          </a:xfrm>
          <a:custGeom>
            <a:avLst/>
            <a:gdLst>
              <a:gd name="connsiteX0" fmla="*/ 0 w 18779681"/>
              <a:gd name="connsiteY0" fmla="*/ 0 h 2227825"/>
              <a:gd name="connsiteX1" fmla="*/ 575054 w 18779681"/>
              <a:gd name="connsiteY1" fmla="*/ 45190 h 2227825"/>
              <a:gd name="connsiteX2" fmla="*/ 10267772 w 18779681"/>
              <a:gd name="connsiteY2" fmla="*/ 367027 h 2227825"/>
              <a:gd name="connsiteX3" fmla="*/ 18668060 w 18779681"/>
              <a:gd name="connsiteY3" fmla="*/ 132494 h 2227825"/>
              <a:gd name="connsiteX4" fmla="*/ 18748726 w 18779681"/>
              <a:gd name="connsiteY4" fmla="*/ 127322 h 2227825"/>
              <a:gd name="connsiteX5" fmla="*/ 18779681 w 18779681"/>
              <a:gd name="connsiteY5" fmla="*/ 1900703 h 2227825"/>
              <a:gd name="connsiteX6" fmla="*/ 38886 w 18779681"/>
              <a:gd name="connsiteY6" fmla="*/ 2227825 h 2227825"/>
              <a:gd name="connsiteX7" fmla="*/ 0 w 18779681"/>
              <a:gd name="connsiteY7" fmla="*/ 0 h 22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79681" h="2227825">
                <a:moveTo>
                  <a:pt x="0" y="0"/>
                </a:moveTo>
                <a:lnTo>
                  <a:pt x="575054" y="45190"/>
                </a:lnTo>
                <a:cubicBezTo>
                  <a:pt x="3277904" y="247325"/>
                  <a:pt x="6633048" y="367026"/>
                  <a:pt x="10267772" y="367027"/>
                </a:cubicBezTo>
                <a:cubicBezTo>
                  <a:pt x="13343307" y="367027"/>
                  <a:pt x="16218670" y="281322"/>
                  <a:pt x="18668060" y="132494"/>
                </a:cubicBezTo>
                <a:lnTo>
                  <a:pt x="18748726" y="127322"/>
                </a:lnTo>
                <a:lnTo>
                  <a:pt x="18779681" y="1900703"/>
                </a:lnTo>
                <a:lnTo>
                  <a:pt x="38886" y="2227825"/>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de-DE" sz="1318">
              <a:solidFill>
                <a:schemeClr val="bg1"/>
              </a:solidFill>
            </a:endParaRPr>
          </a:p>
        </p:txBody>
      </p:sp>
      <p:pic>
        <p:nvPicPr>
          <p:cNvPr id="19" name="Grafik 18">
            <a:extLst>
              <a:ext uri="{FF2B5EF4-FFF2-40B4-BE49-F238E27FC236}">
                <a16:creationId xmlns:a16="http://schemas.microsoft.com/office/drawing/2014/main" id="{31CCC496-52B5-2869-C8D9-5D1426E925C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8215" y="8877872"/>
            <a:ext cx="2138042" cy="1128409"/>
          </a:xfrm>
          <a:prstGeom prst="rect">
            <a:avLst/>
          </a:prstGeom>
        </p:spPr>
      </p:pic>
      <p:sp>
        <p:nvSpPr>
          <p:cNvPr id="6" name="Fußzeilenplatzhalter 9">
            <a:extLst>
              <a:ext uri="{FF2B5EF4-FFF2-40B4-BE49-F238E27FC236}">
                <a16:creationId xmlns:a16="http://schemas.microsoft.com/office/drawing/2014/main" id="{1643BDCB-D9B0-368F-BC62-8F5E23DD9316}"/>
              </a:ext>
            </a:extLst>
          </p:cNvPr>
          <p:cNvSpPr>
            <a:spLocks noGrp="1"/>
          </p:cNvSpPr>
          <p:nvPr>
            <p:ph type="ftr" sz="quarter" idx="3"/>
          </p:nvPr>
        </p:nvSpPr>
        <p:spPr>
          <a:xfrm>
            <a:off x="9128895" y="9552982"/>
            <a:ext cx="8986554" cy="474827"/>
          </a:xfrm>
          <a:prstGeom prst="rect">
            <a:avLst/>
          </a:prstGeom>
        </p:spPr>
        <p:txBody>
          <a:bodyPr vert="horz" lIns="91440" tIns="45720" rIns="91440" bIns="45720" rtlCol="0" anchor="ctr"/>
          <a:lstStyle>
            <a:lvl1pPr algn="r">
              <a:defRPr lang="de-DE" sz="1800" kern="1200">
                <a:solidFill>
                  <a:srgbClr val="2F3D3E"/>
                </a:solidFill>
                <a:latin typeface="Threespin-CondLight" panose="020B0506020101010102" pitchFamily="34" charset="0"/>
                <a:ea typeface="+mn-ea"/>
                <a:cs typeface="+mn-cs"/>
              </a:defRPr>
            </a:lvl1pPr>
          </a:lstStyle>
          <a:p>
            <a:endParaRPr lang="de-DE"/>
          </a:p>
        </p:txBody>
      </p:sp>
    </p:spTree>
    <p:extLst>
      <p:ext uri="{BB962C8B-B14F-4D97-AF65-F5344CB8AC3E}">
        <p14:creationId xmlns:p14="http://schemas.microsoft.com/office/powerpoint/2010/main" val="245948182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lfolie, mit Bild">
    <p:spTree>
      <p:nvGrpSpPr>
        <p:cNvPr id="1" name=""/>
        <p:cNvGrpSpPr/>
        <p:nvPr/>
      </p:nvGrpSpPr>
      <p:grpSpPr>
        <a:xfrm>
          <a:off x="0" y="0"/>
          <a:ext cx="0" cy="0"/>
          <a:chOff x="0" y="0"/>
          <a:chExt cx="0" cy="0"/>
        </a:xfrm>
      </p:grpSpPr>
      <p:sp>
        <p:nvSpPr>
          <p:cNvPr id="41" name="Rechteck 40">
            <a:extLst>
              <a:ext uri="{FF2B5EF4-FFF2-40B4-BE49-F238E27FC236}">
                <a16:creationId xmlns:a16="http://schemas.microsoft.com/office/drawing/2014/main" id="{C59E2F30-60A6-438F-D305-174377D5177F}"/>
              </a:ext>
            </a:extLst>
          </p:cNvPr>
          <p:cNvSpPr/>
          <p:nvPr userDrawn="1"/>
        </p:nvSpPr>
        <p:spPr>
          <a:xfrm>
            <a:off x="0" y="0"/>
            <a:ext cx="18718340" cy="9664700"/>
          </a:xfrm>
          <a:prstGeom prst="rect">
            <a:avLst/>
          </a:prstGeom>
          <a:solidFill>
            <a:srgbClr val="0098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18"/>
          </a:p>
        </p:txBody>
      </p:sp>
      <p:sp>
        <p:nvSpPr>
          <p:cNvPr id="45" name="Freihandform: Form 44">
            <a:extLst>
              <a:ext uri="{FF2B5EF4-FFF2-40B4-BE49-F238E27FC236}">
                <a16:creationId xmlns:a16="http://schemas.microsoft.com/office/drawing/2014/main" id="{E844A72C-E295-3FEE-7652-4BBC91214803}"/>
              </a:ext>
            </a:extLst>
          </p:cNvPr>
          <p:cNvSpPr/>
          <p:nvPr userDrawn="1"/>
        </p:nvSpPr>
        <p:spPr>
          <a:xfrm rot="60000">
            <a:off x="-34884" y="8486803"/>
            <a:ext cx="18779681" cy="2227825"/>
          </a:xfrm>
          <a:custGeom>
            <a:avLst/>
            <a:gdLst>
              <a:gd name="connsiteX0" fmla="*/ 0 w 18779681"/>
              <a:gd name="connsiteY0" fmla="*/ 0 h 2227825"/>
              <a:gd name="connsiteX1" fmla="*/ 575054 w 18779681"/>
              <a:gd name="connsiteY1" fmla="*/ 45190 h 2227825"/>
              <a:gd name="connsiteX2" fmla="*/ 10267772 w 18779681"/>
              <a:gd name="connsiteY2" fmla="*/ 367027 h 2227825"/>
              <a:gd name="connsiteX3" fmla="*/ 18668060 w 18779681"/>
              <a:gd name="connsiteY3" fmla="*/ 132494 h 2227825"/>
              <a:gd name="connsiteX4" fmla="*/ 18748726 w 18779681"/>
              <a:gd name="connsiteY4" fmla="*/ 127322 h 2227825"/>
              <a:gd name="connsiteX5" fmla="*/ 18779681 w 18779681"/>
              <a:gd name="connsiteY5" fmla="*/ 1900703 h 2227825"/>
              <a:gd name="connsiteX6" fmla="*/ 38886 w 18779681"/>
              <a:gd name="connsiteY6" fmla="*/ 2227825 h 2227825"/>
              <a:gd name="connsiteX7" fmla="*/ 0 w 18779681"/>
              <a:gd name="connsiteY7" fmla="*/ 0 h 22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79681" h="2227825">
                <a:moveTo>
                  <a:pt x="0" y="0"/>
                </a:moveTo>
                <a:lnTo>
                  <a:pt x="575054" y="45190"/>
                </a:lnTo>
                <a:cubicBezTo>
                  <a:pt x="3277904" y="247325"/>
                  <a:pt x="6633048" y="367026"/>
                  <a:pt x="10267772" y="367027"/>
                </a:cubicBezTo>
                <a:cubicBezTo>
                  <a:pt x="13343307" y="367027"/>
                  <a:pt x="16218670" y="281322"/>
                  <a:pt x="18668060" y="132494"/>
                </a:cubicBezTo>
                <a:lnTo>
                  <a:pt x="18748726" y="127322"/>
                </a:lnTo>
                <a:lnTo>
                  <a:pt x="18779681" y="1900703"/>
                </a:lnTo>
                <a:lnTo>
                  <a:pt x="38886" y="2227825"/>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de-DE" sz="1318">
              <a:solidFill>
                <a:schemeClr val="bg1"/>
              </a:solidFill>
            </a:endParaRPr>
          </a:p>
        </p:txBody>
      </p:sp>
      <p:sp>
        <p:nvSpPr>
          <p:cNvPr id="2" name="Titel 1"/>
          <p:cNvSpPr>
            <a:spLocks noGrp="1"/>
          </p:cNvSpPr>
          <p:nvPr userDrawn="1">
            <p:ph type="ctrTitle"/>
          </p:nvPr>
        </p:nvSpPr>
        <p:spPr>
          <a:xfrm>
            <a:off x="1289538" y="2848559"/>
            <a:ext cx="8206154" cy="2357805"/>
          </a:xfrm>
          <a:prstGeom prst="rect">
            <a:avLst/>
          </a:prstGeom>
        </p:spPr>
        <p:txBody>
          <a:bodyPr anchor="b"/>
          <a:lstStyle>
            <a:lvl1pPr>
              <a:defRPr lang="de-DE" sz="7200" kern="1200" dirty="0">
                <a:solidFill>
                  <a:schemeClr val="bg1"/>
                </a:solidFill>
                <a:latin typeface="Threespin-CondDemibold" panose="020B0706030101010102" pitchFamily="34" charset="0"/>
                <a:ea typeface="+mj-ea"/>
                <a:cs typeface="+mj-cs"/>
              </a:defRPr>
            </a:lvl1pPr>
          </a:lstStyle>
          <a:p>
            <a:r>
              <a:rPr lang="de-DE"/>
              <a:t>Mastertitelformat bearbeiten</a:t>
            </a:r>
          </a:p>
        </p:txBody>
      </p:sp>
      <p:sp>
        <p:nvSpPr>
          <p:cNvPr id="3" name="Untertitel 2"/>
          <p:cNvSpPr>
            <a:spLocks noGrp="1"/>
          </p:cNvSpPr>
          <p:nvPr userDrawn="1">
            <p:ph type="subTitle" idx="1"/>
          </p:nvPr>
        </p:nvSpPr>
        <p:spPr>
          <a:xfrm>
            <a:off x="1289538" y="5314845"/>
            <a:ext cx="8206154" cy="1798638"/>
          </a:xfrm>
        </p:spPr>
        <p:txBody>
          <a:bodyPr/>
          <a:lstStyle>
            <a:lvl1pPr marL="0" indent="0" algn="l">
              <a:buNone/>
              <a:defRPr sz="2800">
                <a:solidFill>
                  <a:schemeClr val="bg1"/>
                </a:solidFill>
                <a:latin typeface="+mj-lt"/>
              </a:defRPr>
            </a:lvl1pPr>
            <a:lvl2pPr marL="702198" indent="0" algn="ctr">
              <a:buNone/>
              <a:defRPr>
                <a:solidFill>
                  <a:schemeClr val="tx1">
                    <a:tint val="75000"/>
                  </a:schemeClr>
                </a:solidFill>
              </a:defRPr>
            </a:lvl2pPr>
            <a:lvl3pPr marL="1404394" indent="0" algn="ctr">
              <a:buNone/>
              <a:defRPr>
                <a:solidFill>
                  <a:schemeClr val="tx1">
                    <a:tint val="75000"/>
                  </a:schemeClr>
                </a:solidFill>
              </a:defRPr>
            </a:lvl3pPr>
            <a:lvl4pPr marL="2106591" indent="0" algn="ctr">
              <a:buNone/>
              <a:defRPr>
                <a:solidFill>
                  <a:schemeClr val="tx1">
                    <a:tint val="75000"/>
                  </a:schemeClr>
                </a:solidFill>
              </a:defRPr>
            </a:lvl4pPr>
            <a:lvl5pPr marL="2808787" indent="0" algn="ctr">
              <a:buNone/>
              <a:defRPr>
                <a:solidFill>
                  <a:schemeClr val="tx1">
                    <a:tint val="75000"/>
                  </a:schemeClr>
                </a:solidFill>
              </a:defRPr>
            </a:lvl5pPr>
            <a:lvl6pPr marL="3510985" indent="0" algn="ctr">
              <a:buNone/>
              <a:defRPr>
                <a:solidFill>
                  <a:schemeClr val="tx1">
                    <a:tint val="75000"/>
                  </a:schemeClr>
                </a:solidFill>
              </a:defRPr>
            </a:lvl6pPr>
            <a:lvl7pPr marL="4213183" indent="0" algn="ctr">
              <a:buNone/>
              <a:defRPr>
                <a:solidFill>
                  <a:schemeClr val="tx1">
                    <a:tint val="75000"/>
                  </a:schemeClr>
                </a:solidFill>
              </a:defRPr>
            </a:lvl7pPr>
            <a:lvl8pPr marL="4915376" indent="0" algn="ctr">
              <a:buNone/>
              <a:defRPr>
                <a:solidFill>
                  <a:schemeClr val="tx1">
                    <a:tint val="75000"/>
                  </a:schemeClr>
                </a:solidFill>
              </a:defRPr>
            </a:lvl8pPr>
            <a:lvl9pPr marL="5617574" indent="0" algn="ctr">
              <a:buNone/>
              <a:defRPr>
                <a:solidFill>
                  <a:schemeClr val="tx1">
                    <a:tint val="75000"/>
                  </a:schemeClr>
                </a:solidFill>
              </a:defRPr>
            </a:lvl9pPr>
          </a:lstStyle>
          <a:p>
            <a:r>
              <a:rPr lang="de-DE"/>
              <a:t>Master-Untertitelformat bearbeiten</a:t>
            </a:r>
          </a:p>
        </p:txBody>
      </p:sp>
      <p:sp>
        <p:nvSpPr>
          <p:cNvPr id="4" name="Rechteck 3" hidden="1">
            <a:extLst>
              <a:ext uri="{FF2B5EF4-FFF2-40B4-BE49-F238E27FC236}">
                <a16:creationId xmlns:a16="http://schemas.microsoft.com/office/drawing/2014/main" id="{C19F9003-225F-4AC6-5344-4694C7A20DF7}"/>
              </a:ext>
            </a:extLst>
          </p:cNvPr>
          <p:cNvSpPr/>
          <p:nvPr userDrawn="1"/>
        </p:nvSpPr>
        <p:spPr>
          <a:xfrm>
            <a:off x="1" y="9585324"/>
            <a:ext cx="2297722" cy="944564"/>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318"/>
          </a:p>
        </p:txBody>
      </p:sp>
      <p:pic>
        <p:nvPicPr>
          <p:cNvPr id="17" name="Grafik 16">
            <a:extLst>
              <a:ext uri="{FF2B5EF4-FFF2-40B4-BE49-F238E27FC236}">
                <a16:creationId xmlns:a16="http://schemas.microsoft.com/office/drawing/2014/main" id="{E31FB063-AF8C-28A3-98F7-C36AE93488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8215" y="8877872"/>
            <a:ext cx="2138042" cy="1128409"/>
          </a:xfrm>
          <a:prstGeom prst="rect">
            <a:avLst/>
          </a:prstGeom>
        </p:spPr>
      </p:pic>
      <p:sp>
        <p:nvSpPr>
          <p:cNvPr id="6" name="Bildplatzhalter 5">
            <a:extLst>
              <a:ext uri="{FF2B5EF4-FFF2-40B4-BE49-F238E27FC236}">
                <a16:creationId xmlns:a16="http://schemas.microsoft.com/office/drawing/2014/main" id="{426836B3-741D-C2F2-49AA-A11CAD59FE9C}"/>
              </a:ext>
            </a:extLst>
          </p:cNvPr>
          <p:cNvSpPr>
            <a:spLocks noGrp="1"/>
          </p:cNvSpPr>
          <p:nvPr userDrawn="1">
            <p:ph type="pic" sz="quarter" idx="10"/>
          </p:nvPr>
        </p:nvSpPr>
        <p:spPr>
          <a:xfrm>
            <a:off x="9517063" y="1889950"/>
            <a:ext cx="7495944" cy="5256974"/>
          </a:xfrm>
        </p:spPr>
        <p:txBody>
          <a:bodyPr/>
          <a:lstStyle/>
          <a:p>
            <a:r>
              <a:rPr lang="de-DE"/>
              <a:t>Bild durch Klicken auf Symbol hinzufügen</a:t>
            </a:r>
          </a:p>
        </p:txBody>
      </p:sp>
      <p:sp>
        <p:nvSpPr>
          <p:cNvPr id="5" name="Fußzeilenplatzhalter 9">
            <a:extLst>
              <a:ext uri="{FF2B5EF4-FFF2-40B4-BE49-F238E27FC236}">
                <a16:creationId xmlns:a16="http://schemas.microsoft.com/office/drawing/2014/main" id="{63112302-8AF8-A181-21DB-79832E6945FC}"/>
              </a:ext>
            </a:extLst>
          </p:cNvPr>
          <p:cNvSpPr>
            <a:spLocks noGrp="1"/>
          </p:cNvSpPr>
          <p:nvPr>
            <p:ph type="ftr" sz="quarter" idx="3"/>
          </p:nvPr>
        </p:nvSpPr>
        <p:spPr>
          <a:xfrm>
            <a:off x="9128895" y="9552982"/>
            <a:ext cx="8986554" cy="474827"/>
          </a:xfrm>
          <a:prstGeom prst="rect">
            <a:avLst/>
          </a:prstGeom>
        </p:spPr>
        <p:txBody>
          <a:bodyPr vert="horz" lIns="91440" tIns="45720" rIns="91440" bIns="45720" rtlCol="0" anchor="ctr"/>
          <a:lstStyle>
            <a:lvl1pPr algn="r">
              <a:defRPr lang="de-DE" sz="1800" kern="1200">
                <a:solidFill>
                  <a:srgbClr val="2F3D3E"/>
                </a:solidFill>
                <a:latin typeface="Threespin-CondLight" panose="020B0506020101010102" pitchFamily="34" charset="0"/>
                <a:ea typeface="+mn-ea"/>
                <a:cs typeface="+mn-cs"/>
              </a:defRPr>
            </a:lvl1pPr>
          </a:lstStyle>
          <a:p>
            <a:endParaRPr lang="de-DE"/>
          </a:p>
        </p:txBody>
      </p:sp>
    </p:spTree>
    <p:extLst>
      <p:ext uri="{BB962C8B-B14F-4D97-AF65-F5344CB8AC3E}">
        <p14:creationId xmlns:p14="http://schemas.microsoft.com/office/powerpoint/2010/main" val="2973466670"/>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Anthrazit">
    <p:spTree>
      <p:nvGrpSpPr>
        <p:cNvPr id="1" name=""/>
        <p:cNvGrpSpPr/>
        <p:nvPr/>
      </p:nvGrpSpPr>
      <p:grpSpPr>
        <a:xfrm>
          <a:off x="0" y="0"/>
          <a:ext cx="0" cy="0"/>
          <a:chOff x="0" y="0"/>
          <a:chExt cx="0" cy="0"/>
        </a:xfrm>
      </p:grpSpPr>
      <p:sp>
        <p:nvSpPr>
          <p:cNvPr id="3" name="Fußzeilenplatzhalter 9">
            <a:extLst>
              <a:ext uri="{FF2B5EF4-FFF2-40B4-BE49-F238E27FC236}">
                <a16:creationId xmlns:a16="http://schemas.microsoft.com/office/drawing/2014/main" id="{CE9B5948-7119-574D-D75C-FF03A4DB70A5}"/>
              </a:ext>
            </a:extLst>
          </p:cNvPr>
          <p:cNvSpPr>
            <a:spLocks noGrp="1"/>
          </p:cNvSpPr>
          <p:nvPr>
            <p:ph type="ftr" sz="quarter" idx="3"/>
          </p:nvPr>
        </p:nvSpPr>
        <p:spPr>
          <a:xfrm>
            <a:off x="4850563" y="10006842"/>
            <a:ext cx="8986554" cy="474827"/>
          </a:xfrm>
          <a:prstGeom prst="rect">
            <a:avLst/>
          </a:prstGeom>
        </p:spPr>
        <p:txBody>
          <a:bodyPr vert="horz" lIns="91440" tIns="45720" rIns="91440" bIns="45720" rtlCol="0" anchor="ctr"/>
          <a:lstStyle>
            <a:lvl1pPr algn="ctr">
              <a:defRPr lang="de-DE" sz="1400" kern="1200">
                <a:solidFill>
                  <a:srgbClr val="2F3D3E"/>
                </a:solidFill>
                <a:latin typeface="Threespin-CondLight" panose="020B0506020101010102" pitchFamily="34" charset="0"/>
                <a:ea typeface="+mn-ea"/>
                <a:cs typeface="+mn-cs"/>
              </a:defRPr>
            </a:lvl1pPr>
          </a:lstStyle>
          <a:p>
            <a:endParaRPr lang="de-DE"/>
          </a:p>
        </p:txBody>
      </p:sp>
      <p:sp>
        <p:nvSpPr>
          <p:cNvPr id="4" name="Foliennummernplatzhalter 10">
            <a:extLst>
              <a:ext uri="{FF2B5EF4-FFF2-40B4-BE49-F238E27FC236}">
                <a16:creationId xmlns:a16="http://schemas.microsoft.com/office/drawing/2014/main" id="{C68074B0-4FD1-554B-22E0-5B4B97BA1905}"/>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6" name="Textplatzhalter 11">
            <a:extLst>
              <a:ext uri="{FF2B5EF4-FFF2-40B4-BE49-F238E27FC236}">
                <a16:creationId xmlns:a16="http://schemas.microsoft.com/office/drawing/2014/main" id="{1E07AD79-AFC5-3CE7-BE00-87970E465AF2}"/>
              </a:ext>
            </a:extLst>
          </p:cNvPr>
          <p:cNvSpPr>
            <a:spLocks noGrp="1"/>
          </p:cNvSpPr>
          <p:nvPr>
            <p:ph type="body" sz="quarter" idx="12" hasCustomPrompt="1"/>
          </p:nvPr>
        </p:nvSpPr>
        <p:spPr>
          <a:xfrm>
            <a:off x="1202182" y="2521392"/>
            <a:ext cx="16042272" cy="4860925"/>
          </a:xfrm>
        </p:spPr>
        <p:txBody>
          <a:bodyPr anchor="ctr"/>
          <a:lstStyle>
            <a:lvl1pPr marL="0" indent="0" algn="l">
              <a:buNone/>
              <a:defRPr sz="7200" baseline="0">
                <a:solidFill>
                  <a:schemeClr val="tx1"/>
                </a:solidFill>
                <a:latin typeface="+mj-lt"/>
              </a:defRPr>
            </a:lvl1pPr>
            <a:lvl2pPr marL="702196" indent="0" algn="ctr">
              <a:buNone/>
              <a:defRPr sz="7300">
                <a:latin typeface="+mj-lt"/>
              </a:defRPr>
            </a:lvl2pPr>
            <a:lvl3pPr marL="1404394" indent="0" algn="ctr">
              <a:buNone/>
              <a:defRPr sz="7300">
                <a:latin typeface="+mj-lt"/>
              </a:defRPr>
            </a:lvl3pPr>
            <a:lvl4pPr marL="2106591" indent="0" algn="ctr">
              <a:buNone/>
              <a:defRPr sz="7300">
                <a:latin typeface="+mj-lt"/>
              </a:defRPr>
            </a:lvl4pPr>
            <a:lvl5pPr marL="2808787" indent="0" algn="ctr">
              <a:buNone/>
              <a:defRPr sz="7300">
                <a:latin typeface="+mj-lt"/>
              </a:defRPr>
            </a:lvl5pPr>
          </a:lstStyle>
          <a:p>
            <a:pPr lvl="0"/>
            <a:r>
              <a:rPr lang="de-DE"/>
              <a:t>Hier eine Headline,</a:t>
            </a:r>
            <a:br>
              <a:rPr lang="de-DE"/>
            </a:br>
            <a:r>
              <a:rPr lang="de-DE"/>
              <a:t>gerne auch </a:t>
            </a:r>
            <a:r>
              <a:rPr lang="de-DE" err="1"/>
              <a:t>zweizeillig</a:t>
            </a:r>
            <a:r>
              <a:rPr lang="de-DE"/>
              <a:t>.</a:t>
            </a:r>
          </a:p>
        </p:txBody>
      </p:sp>
    </p:spTree>
    <p:extLst>
      <p:ext uri="{BB962C8B-B14F-4D97-AF65-F5344CB8AC3E}">
        <p14:creationId xmlns:p14="http://schemas.microsoft.com/office/powerpoint/2010/main" val="3422522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line, Cyan">
    <p:spTree>
      <p:nvGrpSpPr>
        <p:cNvPr id="1" name=""/>
        <p:cNvGrpSpPr/>
        <p:nvPr/>
      </p:nvGrpSpPr>
      <p:grpSpPr>
        <a:xfrm>
          <a:off x="0" y="0"/>
          <a:ext cx="0" cy="0"/>
          <a:chOff x="0" y="0"/>
          <a:chExt cx="0" cy="0"/>
        </a:xfrm>
      </p:grpSpPr>
      <p:sp>
        <p:nvSpPr>
          <p:cNvPr id="5" name="Textplatzhalter 11"/>
          <p:cNvSpPr>
            <a:spLocks noGrp="1"/>
          </p:cNvSpPr>
          <p:nvPr>
            <p:ph type="body" sz="quarter" idx="12" hasCustomPrompt="1"/>
          </p:nvPr>
        </p:nvSpPr>
        <p:spPr>
          <a:xfrm>
            <a:off x="1202182" y="2521392"/>
            <a:ext cx="16042272" cy="4860925"/>
          </a:xfrm>
        </p:spPr>
        <p:txBody>
          <a:bodyPr anchor="ctr"/>
          <a:lstStyle>
            <a:lvl1pPr marL="0" indent="0" algn="l">
              <a:buNone/>
              <a:defRPr sz="7200" baseline="0">
                <a:solidFill>
                  <a:srgbClr val="0098A5"/>
                </a:solidFill>
                <a:latin typeface="+mj-lt"/>
              </a:defRPr>
            </a:lvl1pPr>
            <a:lvl2pPr marL="702196" indent="0" algn="ctr">
              <a:buNone/>
              <a:defRPr sz="7300">
                <a:latin typeface="+mj-lt"/>
              </a:defRPr>
            </a:lvl2pPr>
            <a:lvl3pPr marL="1404394" indent="0" algn="ctr">
              <a:buNone/>
              <a:defRPr sz="7300">
                <a:latin typeface="+mj-lt"/>
              </a:defRPr>
            </a:lvl3pPr>
            <a:lvl4pPr marL="2106591" indent="0" algn="ctr">
              <a:buNone/>
              <a:defRPr sz="7300">
                <a:latin typeface="+mj-lt"/>
              </a:defRPr>
            </a:lvl4pPr>
            <a:lvl5pPr marL="2808787" indent="0" algn="ctr">
              <a:buNone/>
              <a:defRPr sz="7300">
                <a:latin typeface="+mj-lt"/>
              </a:defRPr>
            </a:lvl5pPr>
          </a:lstStyle>
          <a:p>
            <a:pPr lvl="0"/>
            <a:r>
              <a:rPr lang="de-DE"/>
              <a:t>Hier eine Headline,</a:t>
            </a:r>
            <a:br>
              <a:rPr lang="de-DE"/>
            </a:br>
            <a:r>
              <a:rPr lang="de-DE"/>
              <a:t>gerne auch </a:t>
            </a:r>
            <a:r>
              <a:rPr lang="de-DE" err="1"/>
              <a:t>zweizeillig</a:t>
            </a:r>
            <a:r>
              <a:rPr lang="de-DE"/>
              <a:t>.</a:t>
            </a:r>
          </a:p>
        </p:txBody>
      </p:sp>
      <p:sp>
        <p:nvSpPr>
          <p:cNvPr id="4" name="Foliennummernplatzhalter 10">
            <a:extLst>
              <a:ext uri="{FF2B5EF4-FFF2-40B4-BE49-F238E27FC236}">
                <a16:creationId xmlns:a16="http://schemas.microsoft.com/office/drawing/2014/main" id="{4792E4BC-5BEF-B857-877A-8842B1D24035}"/>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2" name="Fußzeilenplatzhalter 9">
            <a:extLst>
              <a:ext uri="{FF2B5EF4-FFF2-40B4-BE49-F238E27FC236}">
                <a16:creationId xmlns:a16="http://schemas.microsoft.com/office/drawing/2014/main" id="{D4A4C43E-CFAC-DE93-9402-F88A5F9D2E53}"/>
              </a:ext>
            </a:extLst>
          </p:cNvPr>
          <p:cNvSpPr>
            <a:spLocks noGrp="1"/>
          </p:cNvSpPr>
          <p:nvPr>
            <p:ph type="ftr" sz="quarter" idx="3"/>
          </p:nvPr>
        </p:nvSpPr>
        <p:spPr>
          <a:xfrm>
            <a:off x="4850563" y="10006842"/>
            <a:ext cx="8986554" cy="474827"/>
          </a:xfrm>
          <a:prstGeom prst="rect">
            <a:avLst/>
          </a:prstGeom>
        </p:spPr>
        <p:txBody>
          <a:bodyPr vert="horz" lIns="91440" tIns="45720" rIns="91440" bIns="45720" rtlCol="0" anchor="ctr"/>
          <a:lstStyle>
            <a:lvl1pPr algn="ctr">
              <a:defRPr lang="de-DE" sz="1400" kern="1200">
                <a:solidFill>
                  <a:srgbClr val="2F3D3E"/>
                </a:solidFill>
                <a:latin typeface="Threespin-CondLight" panose="020B0506020101010102" pitchFamily="34" charset="0"/>
                <a:ea typeface="+mn-ea"/>
                <a:cs typeface="+mn-cs"/>
              </a:defRPr>
            </a:lvl1pPr>
          </a:lstStyle>
          <a:p>
            <a:endParaRPr lang="de-DE"/>
          </a:p>
        </p:txBody>
      </p:sp>
    </p:spTree>
    <p:extLst>
      <p:ext uri="{BB962C8B-B14F-4D97-AF65-F5344CB8AC3E}">
        <p14:creationId xmlns:p14="http://schemas.microsoft.com/office/powerpoint/2010/main" val="2061379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mit Bild, 30:70">
    <p:spTree>
      <p:nvGrpSpPr>
        <p:cNvPr id="1" name=""/>
        <p:cNvGrpSpPr/>
        <p:nvPr/>
      </p:nvGrpSpPr>
      <p:grpSpPr>
        <a:xfrm>
          <a:off x="0" y="0"/>
          <a:ext cx="0" cy="0"/>
          <a:chOff x="0" y="0"/>
          <a:chExt cx="0" cy="0"/>
        </a:xfrm>
      </p:grpSpPr>
      <p:sp>
        <p:nvSpPr>
          <p:cNvPr id="27" name="Bildplatzhalter 26">
            <a:extLst>
              <a:ext uri="{FF2B5EF4-FFF2-40B4-BE49-F238E27FC236}">
                <a16:creationId xmlns:a16="http://schemas.microsoft.com/office/drawing/2014/main" id="{00D3E5CC-2069-2232-8D44-F0C8EF8FFEE6}"/>
              </a:ext>
            </a:extLst>
          </p:cNvPr>
          <p:cNvSpPr>
            <a:spLocks noGrp="1"/>
          </p:cNvSpPr>
          <p:nvPr>
            <p:ph type="pic" sz="quarter" idx="10"/>
          </p:nvPr>
        </p:nvSpPr>
        <p:spPr>
          <a:xfrm>
            <a:off x="5830502" y="0"/>
            <a:ext cx="12889299" cy="10529888"/>
          </a:xfrm>
          <a:custGeom>
            <a:avLst/>
            <a:gdLst>
              <a:gd name="connsiteX0" fmla="*/ 365686 w 12889299"/>
              <a:gd name="connsiteY0" fmla="*/ 0 h 10529888"/>
              <a:gd name="connsiteX1" fmla="*/ 12889299 w 12889299"/>
              <a:gd name="connsiteY1" fmla="*/ 0 h 10529888"/>
              <a:gd name="connsiteX2" fmla="*/ 12889299 w 12889299"/>
              <a:gd name="connsiteY2" fmla="*/ 10529888 h 10529888"/>
              <a:gd name="connsiteX3" fmla="*/ 0 w 12889299"/>
              <a:gd name="connsiteY3" fmla="*/ 10529888 h 10529888"/>
              <a:gd name="connsiteX4" fmla="*/ 28917 w 12889299"/>
              <a:gd name="connsiteY4" fmla="*/ 10109822 h 10529888"/>
              <a:gd name="connsiteX5" fmla="*/ 269829 w 12889299"/>
              <a:gd name="connsiteY5" fmla="*/ 5297914 h 10529888"/>
              <a:gd name="connsiteX6" fmla="*/ 365165 w 12889299"/>
              <a:gd name="connsiteY6" fmla="*/ 480923 h 1052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89299" h="10529888">
                <a:moveTo>
                  <a:pt x="365686" y="0"/>
                </a:moveTo>
                <a:lnTo>
                  <a:pt x="12889299" y="0"/>
                </a:lnTo>
                <a:lnTo>
                  <a:pt x="12889299" y="10529888"/>
                </a:lnTo>
                <a:lnTo>
                  <a:pt x="0" y="10529888"/>
                </a:lnTo>
                <a:lnTo>
                  <a:pt x="28917" y="10109822"/>
                </a:lnTo>
                <a:cubicBezTo>
                  <a:pt x="129331" y="8590591"/>
                  <a:pt x="211282" y="6974457"/>
                  <a:pt x="269829" y="5297914"/>
                </a:cubicBezTo>
                <a:cubicBezTo>
                  <a:pt x="328375" y="3621371"/>
                  <a:pt x="359359" y="2003458"/>
                  <a:pt x="365165" y="480923"/>
                </a:cubicBezTo>
                <a:close/>
              </a:path>
            </a:pathLst>
          </a:custGeom>
        </p:spPr>
        <p:txBody>
          <a:bodyPr wrap="square">
            <a:noAutofit/>
          </a:bodyPr>
          <a:lstStyle/>
          <a:p>
            <a:r>
              <a:rPr lang="de-DE"/>
              <a:t>Bild durch Klicken auf Symbol hinzufügen</a:t>
            </a:r>
          </a:p>
        </p:txBody>
      </p:sp>
      <p:sp>
        <p:nvSpPr>
          <p:cNvPr id="7" name="Foliennummernplatzhalter 10">
            <a:extLst>
              <a:ext uri="{FF2B5EF4-FFF2-40B4-BE49-F238E27FC236}">
                <a16:creationId xmlns:a16="http://schemas.microsoft.com/office/drawing/2014/main" id="{E1C4CD83-7EDE-E3A3-6552-3372F7084F34}"/>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10" name="Rechteck 9">
            <a:extLst>
              <a:ext uri="{FF2B5EF4-FFF2-40B4-BE49-F238E27FC236}">
                <a16:creationId xmlns:a16="http://schemas.microsoft.com/office/drawing/2014/main" id="{740E1022-097F-0CEB-4687-79005EBE23C2}"/>
              </a:ext>
            </a:extLst>
          </p:cNvPr>
          <p:cNvSpPr/>
          <p:nvPr userDrawn="1"/>
        </p:nvSpPr>
        <p:spPr>
          <a:xfrm>
            <a:off x="0" y="-23551"/>
            <a:ext cx="5406719" cy="10563807"/>
          </a:xfrm>
          <a:prstGeom prst="rect">
            <a:avLst/>
          </a:prstGeom>
          <a:solidFill>
            <a:srgbClr val="0098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18"/>
          </a:p>
        </p:txBody>
      </p:sp>
      <p:sp>
        <p:nvSpPr>
          <p:cNvPr id="21" name="Ellipse 20">
            <a:extLst>
              <a:ext uri="{FF2B5EF4-FFF2-40B4-BE49-F238E27FC236}">
                <a16:creationId xmlns:a16="http://schemas.microsoft.com/office/drawing/2014/main" id="{61981B63-F6D8-E54F-561A-8880EFEACA06}"/>
              </a:ext>
            </a:extLst>
          </p:cNvPr>
          <p:cNvSpPr/>
          <p:nvPr userDrawn="1"/>
        </p:nvSpPr>
        <p:spPr>
          <a:xfrm rot="5520000">
            <a:off x="-11759446" y="3592793"/>
            <a:ext cx="32504367" cy="3240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18">
              <a:solidFill>
                <a:schemeClr val="bg1"/>
              </a:solidFill>
            </a:endParaRPr>
          </a:p>
        </p:txBody>
      </p:sp>
      <p:sp>
        <p:nvSpPr>
          <p:cNvPr id="16" name="Titel 1">
            <a:extLst>
              <a:ext uri="{FF2B5EF4-FFF2-40B4-BE49-F238E27FC236}">
                <a16:creationId xmlns:a16="http://schemas.microsoft.com/office/drawing/2014/main" id="{4063D6F6-72B8-1EDA-A54F-15DA153CC263}"/>
              </a:ext>
            </a:extLst>
          </p:cNvPr>
          <p:cNvSpPr>
            <a:spLocks noGrp="1"/>
          </p:cNvSpPr>
          <p:nvPr userDrawn="1">
            <p:ph type="title" hasCustomPrompt="1"/>
          </p:nvPr>
        </p:nvSpPr>
        <p:spPr>
          <a:xfrm>
            <a:off x="1263316" y="1347541"/>
            <a:ext cx="4549655" cy="2899268"/>
          </a:xfrm>
          <a:prstGeom prst="rect">
            <a:avLst/>
          </a:prstGeom>
        </p:spPr>
        <p:txBody>
          <a:bodyPr/>
          <a:lstStyle>
            <a:lvl1pPr>
              <a:defRPr sz="4801">
                <a:solidFill>
                  <a:schemeClr val="bg1"/>
                </a:solidFill>
              </a:defRPr>
            </a:lvl1pPr>
          </a:lstStyle>
          <a:p>
            <a:r>
              <a:rPr lang="de-DE"/>
              <a:t>Mastertitel-</a:t>
            </a:r>
            <a:br>
              <a:rPr lang="de-DE"/>
            </a:br>
            <a:r>
              <a:rPr lang="de-DE" err="1"/>
              <a:t>format</a:t>
            </a:r>
            <a:r>
              <a:rPr lang="de-DE"/>
              <a:t> </a:t>
            </a:r>
            <a:br>
              <a:rPr lang="de-DE"/>
            </a:br>
            <a:r>
              <a:rPr lang="de-DE"/>
              <a:t>bearbeiten</a:t>
            </a:r>
          </a:p>
        </p:txBody>
      </p:sp>
      <p:grpSp>
        <p:nvGrpSpPr>
          <p:cNvPr id="8" name="Hilfslinien" hidden="1">
            <a:extLst>
              <a:ext uri="{FF2B5EF4-FFF2-40B4-BE49-F238E27FC236}">
                <a16:creationId xmlns:a16="http://schemas.microsoft.com/office/drawing/2014/main" id="{FC2D367A-CDE1-5173-499F-B1B3F58B5DE4}"/>
              </a:ext>
            </a:extLst>
          </p:cNvPr>
          <p:cNvGrpSpPr/>
          <p:nvPr userDrawn="1"/>
        </p:nvGrpSpPr>
        <p:grpSpPr>
          <a:xfrm>
            <a:off x="-26001" y="-23551"/>
            <a:ext cx="18758802" cy="10553423"/>
            <a:chOff x="-26001" y="-23551"/>
            <a:chExt cx="18758802" cy="10553423"/>
          </a:xfrm>
        </p:grpSpPr>
        <p:cxnSp>
          <p:nvCxnSpPr>
            <p:cNvPr id="9" name="Gerader Verbinder 8">
              <a:extLst>
                <a:ext uri="{FF2B5EF4-FFF2-40B4-BE49-F238E27FC236}">
                  <a16:creationId xmlns:a16="http://schemas.microsoft.com/office/drawing/2014/main" id="{47F9887D-9D64-91CB-A768-7E23722343CC}"/>
                </a:ext>
              </a:extLst>
            </p:cNvPr>
            <p:cNvCxnSpPr>
              <a:cxnSpLocks/>
            </p:cNvCxnSpPr>
            <p:nvPr userDrawn="1"/>
          </p:nvCxnSpPr>
          <p:spPr>
            <a:xfrm>
              <a:off x="-13000" y="5264944"/>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1" name="Gerader Verbinder 10">
              <a:extLst>
                <a:ext uri="{FF2B5EF4-FFF2-40B4-BE49-F238E27FC236}">
                  <a16:creationId xmlns:a16="http://schemas.microsoft.com/office/drawing/2014/main" id="{30BF8AC0-E685-3BC1-C30B-F118DEBDB9E0}"/>
                </a:ext>
              </a:extLst>
            </p:cNvPr>
            <p:cNvCxnSpPr>
              <a:cxnSpLocks/>
            </p:cNvCxnSpPr>
            <p:nvPr userDrawn="1"/>
          </p:nvCxnSpPr>
          <p:spPr>
            <a:xfrm flipV="1">
              <a:off x="9359900" y="16"/>
              <a:ext cx="0" cy="10529856"/>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2" name="Gerade Verbindung 4">
              <a:extLst>
                <a:ext uri="{FF2B5EF4-FFF2-40B4-BE49-F238E27FC236}">
                  <a16:creationId xmlns:a16="http://schemas.microsoft.com/office/drawing/2014/main" id="{3B04D7C0-5612-C659-DC46-30E65A1FF714}"/>
                </a:ext>
              </a:extLst>
            </p:cNvPr>
            <p:cNvCxnSpPr>
              <a:cxnSpLocks/>
            </p:cNvCxnSpPr>
            <p:nvPr userDrawn="1"/>
          </p:nvCxnSpPr>
          <p:spPr>
            <a:xfrm>
              <a:off x="740706" y="2024063"/>
              <a:ext cx="17281524" cy="0"/>
            </a:xfrm>
            <a:prstGeom prst="line">
              <a:avLst/>
            </a:prstGeom>
            <a:ln>
              <a:solidFill>
                <a:srgbClr val="303E3F"/>
              </a:solidFill>
            </a:ln>
            <a:effectLst/>
          </p:spPr>
          <p:style>
            <a:lnRef idx="2">
              <a:schemeClr val="accent1"/>
            </a:lnRef>
            <a:fillRef idx="0">
              <a:schemeClr val="accent1"/>
            </a:fillRef>
            <a:effectRef idx="1">
              <a:schemeClr val="accent1"/>
            </a:effectRef>
            <a:fontRef idx="minor">
              <a:schemeClr val="tx1"/>
            </a:fontRef>
          </p:style>
        </p:cxnSp>
        <p:cxnSp>
          <p:nvCxnSpPr>
            <p:cNvPr id="13" name="Gerader Verbinder 12">
              <a:extLst>
                <a:ext uri="{FF2B5EF4-FFF2-40B4-BE49-F238E27FC236}">
                  <a16:creationId xmlns:a16="http://schemas.microsoft.com/office/drawing/2014/main" id="{449941FB-3BBF-1F8F-3492-B16525349143}"/>
                </a:ext>
              </a:extLst>
            </p:cNvPr>
            <p:cNvCxnSpPr>
              <a:cxnSpLocks/>
            </p:cNvCxnSpPr>
            <p:nvPr userDrawn="1"/>
          </p:nvCxnSpPr>
          <p:spPr>
            <a:xfrm flipV="1">
              <a:off x="1453865" y="-23551"/>
              <a:ext cx="0" cy="10529856"/>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4" name="Gerader Verbinder 13">
              <a:extLst>
                <a:ext uri="{FF2B5EF4-FFF2-40B4-BE49-F238E27FC236}">
                  <a16:creationId xmlns:a16="http://schemas.microsoft.com/office/drawing/2014/main" id="{DD3A8688-1D5B-9130-8EE9-8A5175CA4FDB}"/>
                </a:ext>
              </a:extLst>
            </p:cNvPr>
            <p:cNvCxnSpPr>
              <a:cxnSpLocks/>
            </p:cNvCxnSpPr>
            <p:nvPr userDrawn="1"/>
          </p:nvCxnSpPr>
          <p:spPr>
            <a:xfrm flipV="1">
              <a:off x="17268762" y="-13649"/>
              <a:ext cx="0" cy="10529856"/>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7" name="Gerader Verbinder 16">
              <a:extLst>
                <a:ext uri="{FF2B5EF4-FFF2-40B4-BE49-F238E27FC236}">
                  <a16:creationId xmlns:a16="http://schemas.microsoft.com/office/drawing/2014/main" id="{3FC3F179-F676-3232-1D62-359DE6FB950D}"/>
                </a:ext>
              </a:extLst>
            </p:cNvPr>
            <p:cNvCxnSpPr>
              <a:cxnSpLocks/>
            </p:cNvCxnSpPr>
            <p:nvPr userDrawn="1"/>
          </p:nvCxnSpPr>
          <p:spPr>
            <a:xfrm>
              <a:off x="-13000" y="1456231"/>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8" name="Gerader Verbinder 17">
              <a:extLst>
                <a:ext uri="{FF2B5EF4-FFF2-40B4-BE49-F238E27FC236}">
                  <a16:creationId xmlns:a16="http://schemas.microsoft.com/office/drawing/2014/main" id="{D2E17DD1-9DF2-4C04-7601-77EAF5EBD0ED}"/>
                </a:ext>
              </a:extLst>
            </p:cNvPr>
            <p:cNvCxnSpPr>
              <a:cxnSpLocks/>
            </p:cNvCxnSpPr>
            <p:nvPr userDrawn="1"/>
          </p:nvCxnSpPr>
          <p:spPr>
            <a:xfrm>
              <a:off x="-26001" y="9590783"/>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grpSp>
      <p:pic>
        <p:nvPicPr>
          <p:cNvPr id="2" name="Grafik 1">
            <a:extLst>
              <a:ext uri="{FF2B5EF4-FFF2-40B4-BE49-F238E27FC236}">
                <a16:creationId xmlns:a16="http://schemas.microsoft.com/office/drawing/2014/main" id="{4ACF58C3-89E7-3CA4-6671-DA6E76B0A2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8650" y="9901699"/>
            <a:ext cx="863894" cy="455946"/>
          </a:xfrm>
          <a:prstGeom prst="rect">
            <a:avLst/>
          </a:prstGeom>
        </p:spPr>
      </p:pic>
    </p:spTree>
    <p:extLst>
      <p:ext uri="{BB962C8B-B14F-4D97-AF65-F5344CB8AC3E}">
        <p14:creationId xmlns:p14="http://schemas.microsoft.com/office/powerpoint/2010/main" val="122611406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0.xml"/><Relationship Id="rId7" Type="http://schemas.openxmlformats.org/officeDocument/2006/relationships/theme" Target="../theme/theme2.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9"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id" hidden="1">
            <a:extLst>
              <a:ext uri="{FF2B5EF4-FFF2-40B4-BE49-F238E27FC236}">
                <a16:creationId xmlns:a16="http://schemas.microsoft.com/office/drawing/2014/main" id="{C01AC454-0FBE-8401-A1ED-85E56B9514D5}"/>
              </a:ext>
            </a:extLst>
          </p:cNvPr>
          <p:cNvGrpSpPr/>
          <p:nvPr userDrawn="1"/>
        </p:nvGrpSpPr>
        <p:grpSpPr>
          <a:xfrm>
            <a:off x="-13000" y="-1548"/>
            <a:ext cx="18751985" cy="10540290"/>
            <a:chOff x="-13000" y="-1548"/>
            <a:chExt cx="18751985" cy="10540290"/>
          </a:xfrm>
        </p:grpSpPr>
        <p:sp>
          <p:nvSpPr>
            <p:cNvPr id="100" name="Rechteck 99">
              <a:extLst>
                <a:ext uri="{FF2B5EF4-FFF2-40B4-BE49-F238E27FC236}">
                  <a16:creationId xmlns:a16="http://schemas.microsoft.com/office/drawing/2014/main" id="{F7BF5300-56D7-6F64-AA80-5C167709D471}"/>
                </a:ext>
              </a:extLst>
            </p:cNvPr>
            <p:cNvSpPr/>
            <p:nvPr userDrawn="1"/>
          </p:nvSpPr>
          <p:spPr>
            <a:xfrm>
              <a:off x="-13000" y="9197157"/>
              <a:ext cx="18726686" cy="1332000"/>
            </a:xfrm>
            <a:prstGeom prst="rect">
              <a:avLst/>
            </a:prstGeom>
            <a:solidFill>
              <a:srgbClr val="CCEA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2" name="Rechteck 101">
              <a:extLst>
                <a:ext uri="{FF2B5EF4-FFF2-40B4-BE49-F238E27FC236}">
                  <a16:creationId xmlns:a16="http://schemas.microsoft.com/office/drawing/2014/main" id="{487FFF4E-6B84-DE55-534F-53281A532C12}"/>
                </a:ext>
              </a:extLst>
            </p:cNvPr>
            <p:cNvSpPr/>
            <p:nvPr userDrawn="1"/>
          </p:nvSpPr>
          <p:spPr>
            <a:xfrm>
              <a:off x="12299" y="6715"/>
              <a:ext cx="18726686" cy="1332000"/>
            </a:xfrm>
            <a:prstGeom prst="rect">
              <a:avLst/>
            </a:prstGeom>
            <a:solidFill>
              <a:srgbClr val="CCEA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3" name="Rechteck 102">
              <a:extLst>
                <a:ext uri="{FF2B5EF4-FFF2-40B4-BE49-F238E27FC236}">
                  <a16:creationId xmlns:a16="http://schemas.microsoft.com/office/drawing/2014/main" id="{D6094969-D5A9-2AF7-5138-EF80D0B61D5D}"/>
                </a:ext>
              </a:extLst>
            </p:cNvPr>
            <p:cNvSpPr/>
            <p:nvPr userDrawn="1"/>
          </p:nvSpPr>
          <p:spPr>
            <a:xfrm>
              <a:off x="-1162" y="15501"/>
              <a:ext cx="1368000" cy="10509449"/>
            </a:xfrm>
            <a:prstGeom prst="rect">
              <a:avLst/>
            </a:prstGeom>
            <a:solidFill>
              <a:srgbClr val="CCEA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4" name="Rechteck 103">
              <a:extLst>
                <a:ext uri="{FF2B5EF4-FFF2-40B4-BE49-F238E27FC236}">
                  <a16:creationId xmlns:a16="http://schemas.microsoft.com/office/drawing/2014/main" id="{76D1BC2F-0E0A-5FCB-3C58-74D201B5E23E}"/>
                </a:ext>
              </a:extLst>
            </p:cNvPr>
            <p:cNvSpPr/>
            <p:nvPr userDrawn="1"/>
          </p:nvSpPr>
          <p:spPr>
            <a:xfrm>
              <a:off x="17349386" y="12501"/>
              <a:ext cx="1368000" cy="10509449"/>
            </a:xfrm>
            <a:prstGeom prst="rect">
              <a:avLst/>
            </a:prstGeom>
            <a:solidFill>
              <a:srgbClr val="CCEA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0" name="Rechteck 39">
              <a:extLst>
                <a:ext uri="{FF2B5EF4-FFF2-40B4-BE49-F238E27FC236}">
                  <a16:creationId xmlns:a16="http://schemas.microsoft.com/office/drawing/2014/main" id="{A831B357-9605-B111-C73C-FD378872DB12}"/>
                </a:ext>
              </a:extLst>
            </p:cNvPr>
            <p:cNvSpPr/>
            <p:nvPr userDrawn="1"/>
          </p:nvSpPr>
          <p:spPr>
            <a:xfrm>
              <a:off x="4002" y="-1548"/>
              <a:ext cx="1368000" cy="1332000"/>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2" name="Rechteck 41">
              <a:extLst>
                <a:ext uri="{FF2B5EF4-FFF2-40B4-BE49-F238E27FC236}">
                  <a16:creationId xmlns:a16="http://schemas.microsoft.com/office/drawing/2014/main" id="{2C269A43-F3A3-317C-C223-4FAA855A2D5C}"/>
                </a:ext>
              </a:extLst>
            </p:cNvPr>
            <p:cNvSpPr/>
            <p:nvPr userDrawn="1"/>
          </p:nvSpPr>
          <p:spPr>
            <a:xfrm>
              <a:off x="2374042" y="6929"/>
              <a:ext cx="360000" cy="10517013"/>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2" name="Rechteck 51">
              <a:extLst>
                <a:ext uri="{FF2B5EF4-FFF2-40B4-BE49-F238E27FC236}">
                  <a16:creationId xmlns:a16="http://schemas.microsoft.com/office/drawing/2014/main" id="{A385C7C4-97D5-F05E-B131-DC7C60582821}"/>
                </a:ext>
              </a:extLst>
            </p:cNvPr>
            <p:cNvSpPr/>
            <p:nvPr userDrawn="1"/>
          </p:nvSpPr>
          <p:spPr>
            <a:xfrm>
              <a:off x="9181684" y="6929"/>
              <a:ext cx="352800" cy="10517013"/>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1" name="Rechteck 90">
              <a:extLst>
                <a:ext uri="{FF2B5EF4-FFF2-40B4-BE49-F238E27FC236}">
                  <a16:creationId xmlns:a16="http://schemas.microsoft.com/office/drawing/2014/main" id="{1A8DC462-1BE6-6781-EF20-6A1EC998C15B}"/>
                </a:ext>
              </a:extLst>
            </p:cNvPr>
            <p:cNvSpPr/>
            <p:nvPr userDrawn="1"/>
          </p:nvSpPr>
          <p:spPr>
            <a:xfrm>
              <a:off x="3701374" y="6929"/>
              <a:ext cx="360000" cy="10517013"/>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3" name="Rechteck 92">
              <a:extLst>
                <a:ext uri="{FF2B5EF4-FFF2-40B4-BE49-F238E27FC236}">
                  <a16:creationId xmlns:a16="http://schemas.microsoft.com/office/drawing/2014/main" id="{85846244-2B74-D7AE-C66C-377F6208737E}"/>
                </a:ext>
              </a:extLst>
            </p:cNvPr>
            <p:cNvSpPr/>
            <p:nvPr userDrawn="1"/>
          </p:nvSpPr>
          <p:spPr>
            <a:xfrm>
              <a:off x="5080452" y="6929"/>
              <a:ext cx="360000" cy="10517013"/>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5" name="Rechteck 94">
              <a:extLst>
                <a:ext uri="{FF2B5EF4-FFF2-40B4-BE49-F238E27FC236}">
                  <a16:creationId xmlns:a16="http://schemas.microsoft.com/office/drawing/2014/main" id="{487EBDD2-1C32-7399-E747-586002A73D7F}"/>
                </a:ext>
              </a:extLst>
            </p:cNvPr>
            <p:cNvSpPr/>
            <p:nvPr userDrawn="1"/>
          </p:nvSpPr>
          <p:spPr>
            <a:xfrm>
              <a:off x="6443326" y="6929"/>
              <a:ext cx="360000" cy="10517013"/>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7" name="Rechteck 96">
              <a:extLst>
                <a:ext uri="{FF2B5EF4-FFF2-40B4-BE49-F238E27FC236}">
                  <a16:creationId xmlns:a16="http://schemas.microsoft.com/office/drawing/2014/main" id="{B2AEC9AB-F80E-C0CF-63F6-F0FAA65C0358}"/>
                </a:ext>
              </a:extLst>
            </p:cNvPr>
            <p:cNvSpPr/>
            <p:nvPr userDrawn="1"/>
          </p:nvSpPr>
          <p:spPr>
            <a:xfrm>
              <a:off x="7818864" y="6929"/>
              <a:ext cx="360000" cy="10517013"/>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8" name="Rechteck 107">
              <a:extLst>
                <a:ext uri="{FF2B5EF4-FFF2-40B4-BE49-F238E27FC236}">
                  <a16:creationId xmlns:a16="http://schemas.microsoft.com/office/drawing/2014/main" id="{255B0492-E338-015E-3F6E-3FFCDA7F7A5C}"/>
                </a:ext>
              </a:extLst>
            </p:cNvPr>
            <p:cNvSpPr/>
            <p:nvPr userDrawn="1"/>
          </p:nvSpPr>
          <p:spPr>
            <a:xfrm>
              <a:off x="10541428" y="6929"/>
              <a:ext cx="360000" cy="10517013"/>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0" name="Rechteck 109">
              <a:extLst>
                <a:ext uri="{FF2B5EF4-FFF2-40B4-BE49-F238E27FC236}">
                  <a16:creationId xmlns:a16="http://schemas.microsoft.com/office/drawing/2014/main" id="{85A05B00-8CC1-1617-1AD6-ECEB811A447D}"/>
                </a:ext>
              </a:extLst>
            </p:cNvPr>
            <p:cNvSpPr/>
            <p:nvPr userDrawn="1"/>
          </p:nvSpPr>
          <p:spPr>
            <a:xfrm>
              <a:off x="11910751" y="6929"/>
              <a:ext cx="360000" cy="10517013"/>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2" name="Rechteck 111">
              <a:extLst>
                <a:ext uri="{FF2B5EF4-FFF2-40B4-BE49-F238E27FC236}">
                  <a16:creationId xmlns:a16="http://schemas.microsoft.com/office/drawing/2014/main" id="{EA03F316-C209-E79E-0C95-FE12E602A5F2}"/>
                </a:ext>
              </a:extLst>
            </p:cNvPr>
            <p:cNvSpPr/>
            <p:nvPr userDrawn="1"/>
          </p:nvSpPr>
          <p:spPr>
            <a:xfrm>
              <a:off x="13277977" y="6929"/>
              <a:ext cx="360000" cy="10517013"/>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4" name="Rechteck 113">
              <a:extLst>
                <a:ext uri="{FF2B5EF4-FFF2-40B4-BE49-F238E27FC236}">
                  <a16:creationId xmlns:a16="http://schemas.microsoft.com/office/drawing/2014/main" id="{5D12167E-8CB3-EC52-CFBF-0A3D3090B448}"/>
                </a:ext>
              </a:extLst>
            </p:cNvPr>
            <p:cNvSpPr/>
            <p:nvPr userDrawn="1"/>
          </p:nvSpPr>
          <p:spPr>
            <a:xfrm>
              <a:off x="14650728" y="6929"/>
              <a:ext cx="360000" cy="10517013"/>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6" name="Rechteck 115">
              <a:extLst>
                <a:ext uri="{FF2B5EF4-FFF2-40B4-BE49-F238E27FC236}">
                  <a16:creationId xmlns:a16="http://schemas.microsoft.com/office/drawing/2014/main" id="{33C615B0-F062-C98A-6039-400B0B8A9A88}"/>
                </a:ext>
              </a:extLst>
            </p:cNvPr>
            <p:cNvSpPr/>
            <p:nvPr userDrawn="1"/>
          </p:nvSpPr>
          <p:spPr>
            <a:xfrm>
              <a:off x="15974824" y="6929"/>
              <a:ext cx="360000" cy="10517013"/>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3" name="Rechteck 82">
              <a:extLst>
                <a:ext uri="{FF2B5EF4-FFF2-40B4-BE49-F238E27FC236}">
                  <a16:creationId xmlns:a16="http://schemas.microsoft.com/office/drawing/2014/main" id="{D654FAD8-6005-73D2-35EA-D3E0EFA5A56C}"/>
                </a:ext>
              </a:extLst>
            </p:cNvPr>
            <p:cNvSpPr/>
            <p:nvPr userDrawn="1"/>
          </p:nvSpPr>
          <p:spPr>
            <a:xfrm rot="16200000">
              <a:off x="9179900" y="-4095306"/>
              <a:ext cx="360000" cy="18720501"/>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4" name="Rechteck 83">
              <a:extLst>
                <a:ext uri="{FF2B5EF4-FFF2-40B4-BE49-F238E27FC236}">
                  <a16:creationId xmlns:a16="http://schemas.microsoft.com/office/drawing/2014/main" id="{BF4E96A7-DB00-5012-C1A4-53A92629A19E}"/>
                </a:ext>
              </a:extLst>
            </p:cNvPr>
            <p:cNvSpPr/>
            <p:nvPr userDrawn="1"/>
          </p:nvSpPr>
          <p:spPr>
            <a:xfrm rot="16200000">
              <a:off x="9192993" y="-5471669"/>
              <a:ext cx="360000" cy="18720501"/>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5" name="Rechteck 84">
              <a:extLst>
                <a:ext uri="{FF2B5EF4-FFF2-40B4-BE49-F238E27FC236}">
                  <a16:creationId xmlns:a16="http://schemas.microsoft.com/office/drawing/2014/main" id="{C10D0F62-F09C-CE35-1024-6ECCAE40B3A3}"/>
                </a:ext>
              </a:extLst>
            </p:cNvPr>
            <p:cNvSpPr/>
            <p:nvPr userDrawn="1"/>
          </p:nvSpPr>
          <p:spPr>
            <a:xfrm rot="16200000">
              <a:off x="9192993" y="-6832900"/>
              <a:ext cx="360000" cy="18720501"/>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6" name="Rechteck 85">
              <a:extLst>
                <a:ext uri="{FF2B5EF4-FFF2-40B4-BE49-F238E27FC236}">
                  <a16:creationId xmlns:a16="http://schemas.microsoft.com/office/drawing/2014/main" id="{FDA0DCF3-0C0B-F5DB-2954-7BB88F1CCD1E}"/>
                </a:ext>
              </a:extLst>
            </p:cNvPr>
            <p:cNvSpPr/>
            <p:nvPr userDrawn="1"/>
          </p:nvSpPr>
          <p:spPr>
            <a:xfrm rot="16200000">
              <a:off x="9192993" y="-2718943"/>
              <a:ext cx="360000" cy="18720501"/>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7" name="Rechteck 86">
              <a:extLst>
                <a:ext uri="{FF2B5EF4-FFF2-40B4-BE49-F238E27FC236}">
                  <a16:creationId xmlns:a16="http://schemas.microsoft.com/office/drawing/2014/main" id="{7FE45EC8-D924-E859-14D8-FF48BE9D3FC3}"/>
                </a:ext>
              </a:extLst>
            </p:cNvPr>
            <p:cNvSpPr/>
            <p:nvPr userDrawn="1"/>
          </p:nvSpPr>
          <p:spPr>
            <a:xfrm rot="16200000">
              <a:off x="9192993" y="-1368248"/>
              <a:ext cx="360000" cy="18720501"/>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9" name="Rechteck 88">
              <a:extLst>
                <a:ext uri="{FF2B5EF4-FFF2-40B4-BE49-F238E27FC236}">
                  <a16:creationId xmlns:a16="http://schemas.microsoft.com/office/drawing/2014/main" id="{A4AC2237-1994-130C-FE40-78348B3C8AB5}"/>
                </a:ext>
              </a:extLst>
            </p:cNvPr>
            <p:cNvSpPr/>
            <p:nvPr userDrawn="1"/>
          </p:nvSpPr>
          <p:spPr>
            <a:xfrm>
              <a:off x="-6960" y="9206742"/>
              <a:ext cx="1368000" cy="1332000"/>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0" name="Rechteck 89">
              <a:extLst>
                <a:ext uri="{FF2B5EF4-FFF2-40B4-BE49-F238E27FC236}">
                  <a16:creationId xmlns:a16="http://schemas.microsoft.com/office/drawing/2014/main" id="{2B112CDC-AF94-DB6E-04BC-139CB580400D}"/>
                </a:ext>
              </a:extLst>
            </p:cNvPr>
            <p:cNvSpPr/>
            <p:nvPr userDrawn="1"/>
          </p:nvSpPr>
          <p:spPr>
            <a:xfrm>
              <a:off x="17357745" y="899"/>
              <a:ext cx="1368000" cy="1332000"/>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9" name="Rechteck 98">
              <a:extLst>
                <a:ext uri="{FF2B5EF4-FFF2-40B4-BE49-F238E27FC236}">
                  <a16:creationId xmlns:a16="http://schemas.microsoft.com/office/drawing/2014/main" id="{46CAC6EA-6F9C-1D0E-9A72-795C7072278D}"/>
                </a:ext>
              </a:extLst>
            </p:cNvPr>
            <p:cNvSpPr/>
            <p:nvPr userDrawn="1"/>
          </p:nvSpPr>
          <p:spPr>
            <a:xfrm>
              <a:off x="17336623" y="9197157"/>
              <a:ext cx="1368000" cy="1332000"/>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sp>
        <p:nvSpPr>
          <p:cNvPr id="10" name="Fußzeilenplatzhalter 9">
            <a:extLst>
              <a:ext uri="{FF2B5EF4-FFF2-40B4-BE49-F238E27FC236}">
                <a16:creationId xmlns:a16="http://schemas.microsoft.com/office/drawing/2014/main" id="{A61B2172-A4DE-F411-5DCF-46DA59DDCEFB}"/>
              </a:ext>
            </a:extLst>
          </p:cNvPr>
          <p:cNvSpPr>
            <a:spLocks noGrp="1"/>
          </p:cNvSpPr>
          <p:nvPr>
            <p:ph type="ftr" sz="quarter" idx="3"/>
          </p:nvPr>
        </p:nvSpPr>
        <p:spPr>
          <a:xfrm>
            <a:off x="4850563" y="10006842"/>
            <a:ext cx="8986554" cy="474827"/>
          </a:xfrm>
          <a:prstGeom prst="rect">
            <a:avLst/>
          </a:prstGeom>
        </p:spPr>
        <p:txBody>
          <a:bodyPr vert="horz" lIns="91440" tIns="45720" rIns="91440" bIns="45720" rtlCol="0" anchor="ctr"/>
          <a:lstStyle>
            <a:lvl1pPr algn="ctr">
              <a:defRPr lang="de-DE" sz="1400" kern="1200">
                <a:solidFill>
                  <a:srgbClr val="2F3D3E"/>
                </a:solidFill>
                <a:latin typeface="Threespin-CondLight" panose="020B0506020101010102" pitchFamily="34" charset="0"/>
                <a:ea typeface="+mn-ea"/>
                <a:cs typeface="+mn-cs"/>
              </a:defRPr>
            </a:lvl1pPr>
          </a:lstStyle>
          <a:p>
            <a:endParaRPr lang="de-DE"/>
          </a:p>
        </p:txBody>
      </p:sp>
      <p:pic>
        <p:nvPicPr>
          <p:cNvPr id="6" name="Logo">
            <a:extLst>
              <a:ext uri="{FF2B5EF4-FFF2-40B4-BE49-F238E27FC236}">
                <a16:creationId xmlns:a16="http://schemas.microsoft.com/office/drawing/2014/main" id="{42A5F61E-C022-CA3F-2F02-AB6442A4F90B}"/>
              </a:ext>
            </a:extLst>
          </p:cNvPr>
          <p:cNvPicPr>
            <a:picLocks noChangeAspect="1"/>
          </p:cNvPicPr>
          <p:nvPr userDrawn="1"/>
        </p:nvPicPr>
        <p:blipFill>
          <a:blip r:embed="rId39">
            <a:extLst>
              <a:ext uri="{96DAC541-7B7A-43D3-8B79-37D633B846F1}">
                <asvg:svgBlip xmlns:asvg="http://schemas.microsoft.com/office/drawing/2016/SVG/main" r:embed="rId40"/>
              </a:ext>
            </a:extLst>
          </a:blip>
          <a:stretch>
            <a:fillRect/>
          </a:stretch>
        </p:blipFill>
        <p:spPr>
          <a:xfrm>
            <a:off x="346527" y="9899193"/>
            <a:ext cx="871591" cy="460006"/>
          </a:xfrm>
          <a:prstGeom prst="rect">
            <a:avLst/>
          </a:prstGeom>
        </p:spPr>
      </p:pic>
      <p:sp>
        <p:nvSpPr>
          <p:cNvPr id="11" name="Foliennummernplatzhalter 10">
            <a:extLst>
              <a:ext uri="{FF2B5EF4-FFF2-40B4-BE49-F238E27FC236}">
                <a16:creationId xmlns:a16="http://schemas.microsoft.com/office/drawing/2014/main" id="{B065BED9-E01D-BAE5-E887-4B917A913CBC}"/>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3" name="Textplatzhalter 2"/>
          <p:cNvSpPr>
            <a:spLocks noGrp="1"/>
          </p:cNvSpPr>
          <p:nvPr>
            <p:ph type="body" idx="1"/>
          </p:nvPr>
        </p:nvSpPr>
        <p:spPr>
          <a:xfrm>
            <a:off x="1218118" y="2336708"/>
            <a:ext cx="16063408" cy="7460064"/>
          </a:xfrm>
          <a:prstGeom prst="rect">
            <a:avLst/>
          </a:prstGeom>
        </p:spPr>
        <p:txBody>
          <a:bodyPr vert="horz" lIns="140442" tIns="70221" rIns="140442" bIns="70221"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 name="Titelplatzhalter 1"/>
          <p:cNvSpPr>
            <a:spLocks noGrp="1"/>
          </p:cNvSpPr>
          <p:nvPr>
            <p:ph type="title"/>
          </p:nvPr>
        </p:nvSpPr>
        <p:spPr>
          <a:xfrm>
            <a:off x="1224709" y="1364883"/>
            <a:ext cx="16176863" cy="880477"/>
          </a:xfrm>
          <a:prstGeom prst="rect">
            <a:avLst/>
          </a:prstGeom>
        </p:spPr>
        <p:txBody>
          <a:bodyPr vert="horz" wrap="square" lIns="140442" tIns="70221" rIns="140442" bIns="70221" rtlCol="0" anchor="t">
            <a:spAutoFit/>
          </a:bodyPr>
          <a:lstStyle/>
          <a:p>
            <a:r>
              <a:rPr lang="de-DE"/>
              <a:t>Folientitel</a:t>
            </a:r>
          </a:p>
        </p:txBody>
      </p:sp>
      <p:grpSp>
        <p:nvGrpSpPr>
          <p:cNvPr id="75" name="Hilfslinien" hidden="1">
            <a:extLst>
              <a:ext uri="{FF2B5EF4-FFF2-40B4-BE49-F238E27FC236}">
                <a16:creationId xmlns:a16="http://schemas.microsoft.com/office/drawing/2014/main" id="{C4BEF43A-DC4D-0F35-79C1-5B7C6A1BC129}"/>
              </a:ext>
            </a:extLst>
          </p:cNvPr>
          <p:cNvGrpSpPr/>
          <p:nvPr userDrawn="1"/>
        </p:nvGrpSpPr>
        <p:grpSpPr>
          <a:xfrm>
            <a:off x="-14817" y="-48187"/>
            <a:ext cx="18773360" cy="10578059"/>
            <a:chOff x="-14817" y="-48187"/>
            <a:chExt cx="18773360" cy="10578059"/>
          </a:xfrm>
        </p:grpSpPr>
        <p:cxnSp>
          <p:nvCxnSpPr>
            <p:cNvPr id="76" name="Gerader Verbinder 75">
              <a:extLst>
                <a:ext uri="{FF2B5EF4-FFF2-40B4-BE49-F238E27FC236}">
                  <a16:creationId xmlns:a16="http://schemas.microsoft.com/office/drawing/2014/main" id="{A913F787-4618-6A6D-2831-095C6A47375B}"/>
                </a:ext>
              </a:extLst>
            </p:cNvPr>
            <p:cNvCxnSpPr>
              <a:cxnSpLocks/>
            </p:cNvCxnSpPr>
            <p:nvPr userDrawn="1"/>
          </p:nvCxnSpPr>
          <p:spPr>
            <a:xfrm>
              <a:off x="-13000" y="5264944"/>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77" name="Gerader Verbinder 76">
              <a:extLst>
                <a:ext uri="{FF2B5EF4-FFF2-40B4-BE49-F238E27FC236}">
                  <a16:creationId xmlns:a16="http://schemas.microsoft.com/office/drawing/2014/main" id="{E2043C3E-C99F-7550-5689-2837831CFAD8}"/>
                </a:ext>
              </a:extLst>
            </p:cNvPr>
            <p:cNvCxnSpPr>
              <a:cxnSpLocks/>
            </p:cNvCxnSpPr>
            <p:nvPr userDrawn="1"/>
          </p:nvCxnSpPr>
          <p:spPr>
            <a:xfrm flipV="1">
              <a:off x="9359900" y="16"/>
              <a:ext cx="0" cy="10529856"/>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78" name="Gerade Verbindung 4">
              <a:extLst>
                <a:ext uri="{FF2B5EF4-FFF2-40B4-BE49-F238E27FC236}">
                  <a16:creationId xmlns:a16="http://schemas.microsoft.com/office/drawing/2014/main" id="{E901C59D-EA1C-B3A9-BCC5-D55C8F2FFCD9}"/>
                </a:ext>
              </a:extLst>
            </p:cNvPr>
            <p:cNvCxnSpPr>
              <a:cxnSpLocks/>
            </p:cNvCxnSpPr>
            <p:nvPr userDrawn="1"/>
          </p:nvCxnSpPr>
          <p:spPr>
            <a:xfrm>
              <a:off x="682625" y="2024063"/>
              <a:ext cx="17339605" cy="0"/>
            </a:xfrm>
            <a:prstGeom prst="line">
              <a:avLst/>
            </a:prstGeom>
            <a:ln>
              <a:solidFill>
                <a:srgbClr val="303E3F"/>
              </a:solidFill>
            </a:ln>
            <a:effectLst/>
          </p:spPr>
          <p:style>
            <a:lnRef idx="2">
              <a:schemeClr val="accent1"/>
            </a:lnRef>
            <a:fillRef idx="0">
              <a:schemeClr val="accent1"/>
            </a:fillRef>
            <a:effectRef idx="1">
              <a:schemeClr val="accent1"/>
            </a:effectRef>
            <a:fontRef idx="minor">
              <a:schemeClr val="tx1"/>
            </a:fontRef>
          </p:style>
        </p:cxnSp>
        <p:cxnSp>
          <p:nvCxnSpPr>
            <p:cNvPr id="79" name="Gerader Verbinder 78">
              <a:extLst>
                <a:ext uri="{FF2B5EF4-FFF2-40B4-BE49-F238E27FC236}">
                  <a16:creationId xmlns:a16="http://schemas.microsoft.com/office/drawing/2014/main" id="{381918C9-0338-6936-E974-CA8E2E5E70BD}"/>
                </a:ext>
              </a:extLst>
            </p:cNvPr>
            <p:cNvCxnSpPr>
              <a:cxnSpLocks/>
            </p:cNvCxnSpPr>
            <p:nvPr userDrawn="1"/>
          </p:nvCxnSpPr>
          <p:spPr>
            <a:xfrm flipV="1">
              <a:off x="1372002" y="-48187"/>
              <a:ext cx="0" cy="10529856"/>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80" name="Gerader Verbinder 79">
              <a:extLst>
                <a:ext uri="{FF2B5EF4-FFF2-40B4-BE49-F238E27FC236}">
                  <a16:creationId xmlns:a16="http://schemas.microsoft.com/office/drawing/2014/main" id="{756E3725-8283-FE9A-52E2-B62F101B7D60}"/>
                </a:ext>
              </a:extLst>
            </p:cNvPr>
            <p:cNvCxnSpPr>
              <a:cxnSpLocks/>
            </p:cNvCxnSpPr>
            <p:nvPr userDrawn="1"/>
          </p:nvCxnSpPr>
          <p:spPr>
            <a:xfrm flipV="1">
              <a:off x="17356943" y="-13391"/>
              <a:ext cx="0" cy="10529856"/>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81" name="Gerader Verbinder 80">
              <a:extLst>
                <a:ext uri="{FF2B5EF4-FFF2-40B4-BE49-F238E27FC236}">
                  <a16:creationId xmlns:a16="http://schemas.microsoft.com/office/drawing/2014/main" id="{CF8DB107-0CAE-AA1F-4FC2-F995997F7CD2}"/>
                </a:ext>
              </a:extLst>
            </p:cNvPr>
            <p:cNvCxnSpPr>
              <a:cxnSpLocks/>
            </p:cNvCxnSpPr>
            <p:nvPr userDrawn="1"/>
          </p:nvCxnSpPr>
          <p:spPr>
            <a:xfrm>
              <a:off x="12742" y="1339850"/>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82" name="Gerader Verbinder 81">
              <a:extLst>
                <a:ext uri="{FF2B5EF4-FFF2-40B4-BE49-F238E27FC236}">
                  <a16:creationId xmlns:a16="http://schemas.microsoft.com/office/drawing/2014/main" id="{284802C0-5A3C-5C11-5EB8-80FE49600291}"/>
                </a:ext>
              </a:extLst>
            </p:cNvPr>
            <p:cNvCxnSpPr>
              <a:cxnSpLocks/>
            </p:cNvCxnSpPr>
            <p:nvPr userDrawn="1"/>
          </p:nvCxnSpPr>
          <p:spPr>
            <a:xfrm>
              <a:off x="-14817" y="9548813"/>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64578775"/>
      </p:ext>
    </p:extLst>
  </p:cSld>
  <p:clrMap bg1="lt1" tx1="dk1" bg2="lt2" tx2="dk2" accent1="accent1" accent2="accent2" accent3="accent3" accent4="accent4" accent5="accent5" accent6="accent6" hlink="hlink" folHlink="folHlink"/>
  <p:sldLayoutIdLst>
    <p:sldLayoutId id="2147483650" r:id="rId1"/>
    <p:sldLayoutId id="2147483845" r:id="rId2"/>
    <p:sldLayoutId id="2147483649" r:id="rId3"/>
    <p:sldLayoutId id="2147483840" r:id="rId4"/>
    <p:sldLayoutId id="2147483763" r:id="rId5"/>
    <p:sldLayoutId id="2147483762" r:id="rId6"/>
    <p:sldLayoutId id="2147483668" r:id="rId7"/>
    <p:sldLayoutId id="2147483666" r:id="rId8"/>
    <p:sldLayoutId id="2147483684" r:id="rId9"/>
    <p:sldLayoutId id="2147483686" r:id="rId10"/>
    <p:sldLayoutId id="2147483772" r:id="rId11"/>
    <p:sldLayoutId id="2147483678" r:id="rId12"/>
    <p:sldLayoutId id="2147483661" r:id="rId13"/>
    <p:sldLayoutId id="2147483838" r:id="rId14"/>
    <p:sldLayoutId id="2147483699" r:id="rId15"/>
    <p:sldLayoutId id="2147483842" r:id="rId16"/>
    <p:sldLayoutId id="2147483683" r:id="rId17"/>
    <p:sldLayoutId id="2147483694" r:id="rId18"/>
    <p:sldLayoutId id="2147483674" r:id="rId19"/>
    <p:sldLayoutId id="2147483675" r:id="rId20"/>
    <p:sldLayoutId id="2147483711" r:id="rId21"/>
    <p:sldLayoutId id="2147483710" r:id="rId22"/>
    <p:sldLayoutId id="2147483673" r:id="rId23"/>
    <p:sldLayoutId id="2147483771" r:id="rId24"/>
    <p:sldLayoutId id="2147483761" r:id="rId25"/>
    <p:sldLayoutId id="2147483712" r:id="rId26"/>
    <p:sldLayoutId id="2147483767" r:id="rId27"/>
    <p:sldLayoutId id="2147483843" r:id="rId28"/>
    <p:sldLayoutId id="2147483844" r:id="rId29"/>
    <p:sldLayoutId id="2147483786" r:id="rId30"/>
    <p:sldLayoutId id="2147483700" r:id="rId31"/>
    <p:sldLayoutId id="2147483760" r:id="rId32"/>
    <p:sldLayoutId id="2147483655" r:id="rId33"/>
    <p:sldLayoutId id="2147483846" r:id="rId34"/>
    <p:sldLayoutId id="2147483847" r:id="rId35"/>
    <p:sldLayoutId id="2147483848" r:id="rId36"/>
    <p:sldLayoutId id="2147483849" r:id="rId37"/>
  </p:sldLayoutIdLst>
  <p:hf hdr="0" dt="0"/>
  <p:txStyles>
    <p:titleStyle>
      <a:lvl1pPr algn="l" defTabSz="702198" rtl="0" eaLnBrk="1" latinLnBrk="0" hangingPunct="1">
        <a:spcBef>
          <a:spcPct val="0"/>
        </a:spcBef>
        <a:buNone/>
        <a:defRPr sz="4800" kern="1200">
          <a:solidFill>
            <a:schemeClr val="tx1"/>
          </a:solidFill>
          <a:latin typeface="Threespin-CondDemibold" panose="020B0706030101010102" pitchFamily="34" charset="0"/>
          <a:ea typeface="+mj-ea"/>
          <a:cs typeface="+mj-cs"/>
        </a:defRPr>
      </a:lvl1pPr>
    </p:titleStyle>
    <p:bodyStyle>
      <a:lvl1pPr marL="526648" indent="-526648" algn="l" defTabSz="702198" rtl="0" eaLnBrk="1" latinLnBrk="0" hangingPunct="1">
        <a:spcBef>
          <a:spcPct val="20000"/>
        </a:spcBef>
        <a:buFont typeface="Arial"/>
        <a:buChar char="•"/>
        <a:defRPr sz="2400" kern="1200">
          <a:solidFill>
            <a:schemeClr val="tx1"/>
          </a:solidFill>
          <a:latin typeface="+mn-lt"/>
          <a:ea typeface="+mn-ea"/>
          <a:cs typeface="+mn-cs"/>
        </a:defRPr>
      </a:lvl1pPr>
      <a:lvl2pPr marL="1141068" indent="-438873" algn="l" defTabSz="70219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755492" indent="-351099" algn="l" defTabSz="702198" rtl="0" eaLnBrk="1" latinLnBrk="0" hangingPunct="1">
        <a:spcBef>
          <a:spcPct val="20000"/>
        </a:spcBef>
        <a:buFont typeface="Arial"/>
        <a:buChar char="•"/>
        <a:defRPr sz="2400" kern="1200">
          <a:solidFill>
            <a:schemeClr val="tx1"/>
          </a:solidFill>
          <a:latin typeface="+mn-lt"/>
          <a:ea typeface="+mn-ea"/>
          <a:cs typeface="+mn-cs"/>
        </a:defRPr>
      </a:lvl3pPr>
      <a:lvl4pPr marL="2457688" indent="-351099" algn="l" defTabSz="70219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3159886" indent="-351099" algn="l" defTabSz="70219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3862084" indent="-351099" algn="l" defTabSz="702198" rtl="0" eaLnBrk="1" latinLnBrk="0" hangingPunct="1">
        <a:spcBef>
          <a:spcPct val="20000"/>
        </a:spcBef>
        <a:buFont typeface="Arial"/>
        <a:buChar char="•"/>
        <a:defRPr sz="3099" kern="1200">
          <a:solidFill>
            <a:schemeClr val="tx1"/>
          </a:solidFill>
          <a:latin typeface="+mn-lt"/>
          <a:ea typeface="+mn-ea"/>
          <a:cs typeface="+mn-cs"/>
        </a:defRPr>
      </a:lvl6pPr>
      <a:lvl7pPr marL="4564279" indent="-351099" algn="l" defTabSz="702198" rtl="0" eaLnBrk="1" latinLnBrk="0" hangingPunct="1">
        <a:spcBef>
          <a:spcPct val="20000"/>
        </a:spcBef>
        <a:buFont typeface="Arial"/>
        <a:buChar char="•"/>
        <a:defRPr sz="3099" kern="1200">
          <a:solidFill>
            <a:schemeClr val="tx1"/>
          </a:solidFill>
          <a:latin typeface="+mn-lt"/>
          <a:ea typeface="+mn-ea"/>
          <a:cs typeface="+mn-cs"/>
        </a:defRPr>
      </a:lvl7pPr>
      <a:lvl8pPr marL="5266475" indent="-351099" algn="l" defTabSz="702198" rtl="0" eaLnBrk="1" latinLnBrk="0" hangingPunct="1">
        <a:spcBef>
          <a:spcPct val="20000"/>
        </a:spcBef>
        <a:buFont typeface="Arial"/>
        <a:buChar char="•"/>
        <a:defRPr sz="3099" kern="1200">
          <a:solidFill>
            <a:schemeClr val="tx1"/>
          </a:solidFill>
          <a:latin typeface="+mn-lt"/>
          <a:ea typeface="+mn-ea"/>
          <a:cs typeface="+mn-cs"/>
        </a:defRPr>
      </a:lvl8pPr>
      <a:lvl9pPr marL="5968673" indent="-351099" algn="l" defTabSz="702198" rtl="0" eaLnBrk="1" latinLnBrk="0" hangingPunct="1">
        <a:spcBef>
          <a:spcPct val="20000"/>
        </a:spcBef>
        <a:buFont typeface="Arial"/>
        <a:buChar char="•"/>
        <a:defRPr sz="3099" kern="1200">
          <a:solidFill>
            <a:schemeClr val="tx1"/>
          </a:solidFill>
          <a:latin typeface="+mn-lt"/>
          <a:ea typeface="+mn-ea"/>
          <a:cs typeface="+mn-cs"/>
        </a:defRPr>
      </a:lvl9pPr>
    </p:bodyStyle>
    <p:otherStyle>
      <a:defPPr>
        <a:defRPr lang="de-DE"/>
      </a:defPPr>
      <a:lvl1pPr marL="0" algn="l" defTabSz="702198" rtl="0" eaLnBrk="1" latinLnBrk="0" hangingPunct="1">
        <a:defRPr sz="2700" kern="1200">
          <a:solidFill>
            <a:schemeClr val="tx1"/>
          </a:solidFill>
          <a:latin typeface="+mn-lt"/>
          <a:ea typeface="+mn-ea"/>
          <a:cs typeface="+mn-cs"/>
        </a:defRPr>
      </a:lvl1pPr>
      <a:lvl2pPr marL="702198" algn="l" defTabSz="702198" rtl="0" eaLnBrk="1" latinLnBrk="0" hangingPunct="1">
        <a:defRPr sz="2700" kern="1200">
          <a:solidFill>
            <a:schemeClr val="tx1"/>
          </a:solidFill>
          <a:latin typeface="+mn-lt"/>
          <a:ea typeface="+mn-ea"/>
          <a:cs typeface="+mn-cs"/>
        </a:defRPr>
      </a:lvl2pPr>
      <a:lvl3pPr marL="1404394" algn="l" defTabSz="702198" rtl="0" eaLnBrk="1" latinLnBrk="0" hangingPunct="1">
        <a:defRPr sz="2700" kern="1200">
          <a:solidFill>
            <a:schemeClr val="tx1"/>
          </a:solidFill>
          <a:latin typeface="+mn-lt"/>
          <a:ea typeface="+mn-ea"/>
          <a:cs typeface="+mn-cs"/>
        </a:defRPr>
      </a:lvl3pPr>
      <a:lvl4pPr marL="2106591" algn="l" defTabSz="702198" rtl="0" eaLnBrk="1" latinLnBrk="0" hangingPunct="1">
        <a:defRPr sz="2700" kern="1200">
          <a:solidFill>
            <a:schemeClr val="tx1"/>
          </a:solidFill>
          <a:latin typeface="+mn-lt"/>
          <a:ea typeface="+mn-ea"/>
          <a:cs typeface="+mn-cs"/>
        </a:defRPr>
      </a:lvl4pPr>
      <a:lvl5pPr marL="2808787" algn="l" defTabSz="702198" rtl="0" eaLnBrk="1" latinLnBrk="0" hangingPunct="1">
        <a:defRPr sz="2700" kern="1200">
          <a:solidFill>
            <a:schemeClr val="tx1"/>
          </a:solidFill>
          <a:latin typeface="+mn-lt"/>
          <a:ea typeface="+mn-ea"/>
          <a:cs typeface="+mn-cs"/>
        </a:defRPr>
      </a:lvl5pPr>
      <a:lvl6pPr marL="3510985" algn="l" defTabSz="702198" rtl="0" eaLnBrk="1" latinLnBrk="0" hangingPunct="1">
        <a:defRPr sz="2700" kern="1200">
          <a:solidFill>
            <a:schemeClr val="tx1"/>
          </a:solidFill>
          <a:latin typeface="+mn-lt"/>
          <a:ea typeface="+mn-ea"/>
          <a:cs typeface="+mn-cs"/>
        </a:defRPr>
      </a:lvl6pPr>
      <a:lvl7pPr marL="4213183" algn="l" defTabSz="702198" rtl="0" eaLnBrk="1" latinLnBrk="0" hangingPunct="1">
        <a:defRPr sz="2700" kern="1200">
          <a:solidFill>
            <a:schemeClr val="tx1"/>
          </a:solidFill>
          <a:latin typeface="+mn-lt"/>
          <a:ea typeface="+mn-ea"/>
          <a:cs typeface="+mn-cs"/>
        </a:defRPr>
      </a:lvl7pPr>
      <a:lvl8pPr marL="4915376" algn="l" defTabSz="702198" rtl="0" eaLnBrk="1" latinLnBrk="0" hangingPunct="1">
        <a:defRPr sz="2700" kern="1200">
          <a:solidFill>
            <a:schemeClr val="tx1"/>
          </a:solidFill>
          <a:latin typeface="+mn-lt"/>
          <a:ea typeface="+mn-ea"/>
          <a:cs typeface="+mn-cs"/>
        </a:defRPr>
      </a:lvl8pPr>
      <a:lvl9pPr marL="5617574" algn="l" defTabSz="702198"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482" userDrawn="1">
          <p15:clr>
            <a:srgbClr val="F26B43"/>
          </p15:clr>
        </p15:guide>
        <p15:guide id="3" orient="horz" pos="256" userDrawn="1">
          <p15:clr>
            <a:srgbClr val="F26B43"/>
          </p15:clr>
        </p15:guide>
        <p15:guide id="4" orient="horz" pos="844" userDrawn="1">
          <p15:clr>
            <a:srgbClr val="F26B43"/>
          </p15:clr>
        </p15:guide>
        <p15:guide id="5" orient="horz" pos="6220" userDrawn="1">
          <p15:clr>
            <a:srgbClr val="F26B43"/>
          </p15:clr>
        </p15:guide>
        <p15:guide id="6" pos="1496" userDrawn="1">
          <p15:clr>
            <a:srgbClr val="F26B43"/>
          </p15:clr>
        </p15:guide>
        <p15:guide id="7" orient="horz" pos="6492" userDrawn="1">
          <p15:clr>
            <a:srgbClr val="F26B43"/>
          </p15:clr>
        </p15:guide>
        <p15:guide id="8" pos="430" userDrawn="1">
          <p15:clr>
            <a:srgbClr val="F26B43"/>
          </p15:clr>
        </p15:guide>
        <p15:guide id="9" pos="1723" userDrawn="1">
          <p15:clr>
            <a:srgbClr val="F26B43"/>
          </p15:clr>
        </p15:guide>
        <p15:guide id="10" pos="2335" userDrawn="1">
          <p15:clr>
            <a:srgbClr val="F26B43"/>
          </p15:clr>
        </p15:guide>
        <p15:guide id="11" pos="4921" userDrawn="1">
          <p15:clr>
            <a:srgbClr val="F26B43"/>
          </p15:clr>
        </p15:guide>
        <p15:guide id="12" pos="5783" userDrawn="1">
          <p15:clr>
            <a:srgbClr val="F26B43"/>
          </p15:clr>
        </p15:guide>
        <p15:guide id="13" pos="861" userDrawn="1">
          <p15:clr>
            <a:srgbClr val="F26B43"/>
          </p15:clr>
        </p15:guide>
        <p15:guide id="14" pos="6644" userDrawn="1">
          <p15:clr>
            <a:srgbClr val="F26B43"/>
          </p15:clr>
        </p15:guide>
        <p15:guide id="15" pos="10069" userDrawn="1">
          <p15:clr>
            <a:srgbClr val="F26B43"/>
          </p15:clr>
        </p15:guide>
        <p15:guide id="16" pos="6871" userDrawn="1">
          <p15:clr>
            <a:srgbClr val="F26B43"/>
          </p15:clr>
        </p15:guide>
        <p15:guide id="17" pos="9457" userDrawn="1">
          <p15:clr>
            <a:srgbClr val="F26B43"/>
          </p15:clr>
        </p15:guide>
        <p15:guide id="19" orient="horz" pos="6015" userDrawn="1">
          <p15:clr>
            <a:srgbClr val="F26B43"/>
          </p15:clr>
        </p15:guide>
        <p15:guide id="20" orient="horz" pos="1706" userDrawn="1">
          <p15:clr>
            <a:srgbClr val="F26B43"/>
          </p15:clr>
        </p15:guide>
        <p15:guide id="21" orient="horz" pos="2341" userDrawn="1">
          <p15:clr>
            <a:srgbClr val="F26B43"/>
          </p15:clr>
        </p15:guide>
        <p15:guide id="22" orient="horz" pos="1479" userDrawn="1">
          <p15:clr>
            <a:srgbClr val="F26B43"/>
          </p15:clr>
        </p15:guide>
        <p15:guide id="23" orient="horz" pos="4927" userDrawn="1">
          <p15:clr>
            <a:srgbClr val="F26B43"/>
          </p15:clr>
        </p15:guide>
        <p15:guide id="24" pos="11362" userDrawn="1">
          <p15:clr>
            <a:srgbClr val="F26B43"/>
          </p15:clr>
        </p15:guide>
        <p15:guide id="25" pos="5896" userDrawn="1">
          <p15:clr>
            <a:srgbClr val="F26B43"/>
          </p15:clr>
        </p15:guide>
        <p15:guide id="26" userDrawn="1">
          <p15:clr>
            <a:srgbClr val="F26B43"/>
          </p15:clr>
        </p15:guide>
        <p15:guide id="27" pos="2562" userDrawn="1">
          <p15:clr>
            <a:srgbClr val="F26B43"/>
          </p15:clr>
        </p15:guide>
        <p15:guide id="28" pos="3197" userDrawn="1">
          <p15:clr>
            <a:srgbClr val="F26B43"/>
          </p15:clr>
        </p15:guide>
        <p15:guide id="29" pos="3424" userDrawn="1">
          <p15:clr>
            <a:srgbClr val="F26B43"/>
          </p15:clr>
        </p15:guide>
        <p15:guide id="30" pos="4059" userDrawn="1">
          <p15:clr>
            <a:srgbClr val="F26B43"/>
          </p15:clr>
        </p15:guide>
        <p15:guide id="31" pos="4286" userDrawn="1">
          <p15:clr>
            <a:srgbClr val="F26B43"/>
          </p15:clr>
        </p15:guide>
        <p15:guide id="32" pos="5148" userDrawn="1">
          <p15:clr>
            <a:srgbClr val="F26B43"/>
          </p15:clr>
        </p15:guide>
        <p15:guide id="33" pos="7506" userDrawn="1">
          <p15:clr>
            <a:srgbClr val="F26B43"/>
          </p15:clr>
        </p15:guide>
        <p15:guide id="34" pos="7733" userDrawn="1">
          <p15:clr>
            <a:srgbClr val="F26B43"/>
          </p15:clr>
        </p15:guide>
        <p15:guide id="35" pos="8368" userDrawn="1">
          <p15:clr>
            <a:srgbClr val="F26B43"/>
          </p15:clr>
        </p15:guide>
        <p15:guide id="36" pos="8595" userDrawn="1">
          <p15:clr>
            <a:srgbClr val="F26B43"/>
          </p15:clr>
        </p15:guide>
        <p15:guide id="37" pos="9230" userDrawn="1">
          <p15:clr>
            <a:srgbClr val="F26B43"/>
          </p15:clr>
        </p15:guide>
        <p15:guide id="38" pos="10296" userDrawn="1">
          <p15:clr>
            <a:srgbClr val="F26B43"/>
          </p15:clr>
        </p15:guide>
        <p15:guide id="39" pos="10931" userDrawn="1">
          <p15:clr>
            <a:srgbClr val="F26B43"/>
          </p15:clr>
        </p15:guide>
        <p15:guide id="40" orient="horz" pos="6129" userDrawn="1">
          <p15:clr>
            <a:srgbClr val="F26B43"/>
          </p15:clr>
        </p15:guide>
        <p15:guide id="41" orient="horz" pos="3203" userDrawn="1">
          <p15:clr>
            <a:srgbClr val="F26B43"/>
          </p15:clr>
        </p15:guide>
        <p15:guide id="42" orient="horz" pos="3416" userDrawn="1">
          <p15:clr>
            <a:srgbClr val="F26B43"/>
          </p15:clr>
        </p15:guide>
        <p15:guide id="43" orient="horz" pos="4065" userDrawn="1">
          <p15:clr>
            <a:srgbClr val="F26B43"/>
          </p15:clr>
        </p15:guide>
        <p15:guide id="44" orient="horz" pos="4292" userDrawn="1">
          <p15:clr>
            <a:srgbClr val="F26B43"/>
          </p15:clr>
        </p15:guide>
        <p15:guide id="45" orient="horz" pos="5789" userDrawn="1">
          <p15:clr>
            <a:srgbClr val="F26B43"/>
          </p15:clr>
        </p15:guide>
        <p15:guide id="46" orient="horz" pos="2568" userDrawn="1">
          <p15:clr>
            <a:srgbClr val="F26B43"/>
          </p15:clr>
        </p15:guide>
        <p15:guide id="47" orient="horz" pos="5154" userDrawn="1">
          <p15:clr>
            <a:srgbClr val="F26B43"/>
          </p15:clr>
        </p15:guide>
        <p15:guide id="49" pos="11792" userDrawn="1">
          <p15:clr>
            <a:srgbClr val="F26B43"/>
          </p15:clr>
        </p15:guide>
        <p15:guide id="50" orient="horz" pos="5" userDrawn="1">
          <p15:clr>
            <a:srgbClr val="F26B43"/>
          </p15:clr>
        </p15:guide>
        <p15:guide id="51" orient="horz" pos="6628" userDrawn="1">
          <p15:clr>
            <a:srgbClr val="F26B43"/>
          </p15:clr>
        </p15:guide>
        <p15:guide id="52" pos="5996" userDrawn="1">
          <p15:clr>
            <a:srgbClr val="F26B43"/>
          </p15:clr>
        </p15:guide>
        <p15:guide id="54" orient="horz" pos="708" userDrawn="1">
          <p15:clr>
            <a:srgbClr val="F26B43"/>
          </p15:clr>
        </p15:guide>
        <p15:guide id="55" orient="horz" pos="9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id" hidden="1">
            <a:extLst>
              <a:ext uri="{FF2B5EF4-FFF2-40B4-BE49-F238E27FC236}">
                <a16:creationId xmlns:a16="http://schemas.microsoft.com/office/drawing/2014/main" id="{C01AC454-0FBE-8401-A1ED-85E56B9514D5}"/>
              </a:ext>
            </a:extLst>
          </p:cNvPr>
          <p:cNvGrpSpPr/>
          <p:nvPr userDrawn="1"/>
        </p:nvGrpSpPr>
        <p:grpSpPr>
          <a:xfrm>
            <a:off x="-13000" y="-1548"/>
            <a:ext cx="18751985" cy="10540290"/>
            <a:chOff x="-13000" y="-1548"/>
            <a:chExt cx="18751985" cy="10540290"/>
          </a:xfrm>
        </p:grpSpPr>
        <p:sp>
          <p:nvSpPr>
            <p:cNvPr id="100" name="Rechteck 99">
              <a:extLst>
                <a:ext uri="{FF2B5EF4-FFF2-40B4-BE49-F238E27FC236}">
                  <a16:creationId xmlns:a16="http://schemas.microsoft.com/office/drawing/2014/main" id="{F7BF5300-56D7-6F64-AA80-5C167709D471}"/>
                </a:ext>
              </a:extLst>
            </p:cNvPr>
            <p:cNvSpPr/>
            <p:nvPr userDrawn="1"/>
          </p:nvSpPr>
          <p:spPr>
            <a:xfrm>
              <a:off x="-13000" y="9197157"/>
              <a:ext cx="18726686" cy="1332000"/>
            </a:xfrm>
            <a:prstGeom prst="rect">
              <a:avLst/>
            </a:prstGeom>
            <a:solidFill>
              <a:srgbClr val="CCEA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2" name="Rechteck 101">
              <a:extLst>
                <a:ext uri="{FF2B5EF4-FFF2-40B4-BE49-F238E27FC236}">
                  <a16:creationId xmlns:a16="http://schemas.microsoft.com/office/drawing/2014/main" id="{487FFF4E-6B84-DE55-534F-53281A532C12}"/>
                </a:ext>
              </a:extLst>
            </p:cNvPr>
            <p:cNvSpPr/>
            <p:nvPr userDrawn="1"/>
          </p:nvSpPr>
          <p:spPr>
            <a:xfrm>
              <a:off x="12299" y="6715"/>
              <a:ext cx="18726686" cy="1332000"/>
            </a:xfrm>
            <a:prstGeom prst="rect">
              <a:avLst/>
            </a:prstGeom>
            <a:solidFill>
              <a:srgbClr val="CCEA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3" name="Rechteck 102">
              <a:extLst>
                <a:ext uri="{FF2B5EF4-FFF2-40B4-BE49-F238E27FC236}">
                  <a16:creationId xmlns:a16="http://schemas.microsoft.com/office/drawing/2014/main" id="{D6094969-D5A9-2AF7-5138-EF80D0B61D5D}"/>
                </a:ext>
              </a:extLst>
            </p:cNvPr>
            <p:cNvSpPr/>
            <p:nvPr userDrawn="1"/>
          </p:nvSpPr>
          <p:spPr>
            <a:xfrm>
              <a:off x="-1162" y="15501"/>
              <a:ext cx="1368000" cy="10509449"/>
            </a:xfrm>
            <a:prstGeom prst="rect">
              <a:avLst/>
            </a:prstGeom>
            <a:solidFill>
              <a:srgbClr val="CCEA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4" name="Rechteck 103">
              <a:extLst>
                <a:ext uri="{FF2B5EF4-FFF2-40B4-BE49-F238E27FC236}">
                  <a16:creationId xmlns:a16="http://schemas.microsoft.com/office/drawing/2014/main" id="{76D1BC2F-0E0A-5FCB-3C58-74D201B5E23E}"/>
                </a:ext>
              </a:extLst>
            </p:cNvPr>
            <p:cNvSpPr/>
            <p:nvPr userDrawn="1"/>
          </p:nvSpPr>
          <p:spPr>
            <a:xfrm>
              <a:off x="17349386" y="12501"/>
              <a:ext cx="1368000" cy="10509449"/>
            </a:xfrm>
            <a:prstGeom prst="rect">
              <a:avLst/>
            </a:prstGeom>
            <a:solidFill>
              <a:srgbClr val="CCEA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0" name="Rechteck 39">
              <a:extLst>
                <a:ext uri="{FF2B5EF4-FFF2-40B4-BE49-F238E27FC236}">
                  <a16:creationId xmlns:a16="http://schemas.microsoft.com/office/drawing/2014/main" id="{A831B357-9605-B111-C73C-FD378872DB12}"/>
                </a:ext>
              </a:extLst>
            </p:cNvPr>
            <p:cNvSpPr/>
            <p:nvPr userDrawn="1"/>
          </p:nvSpPr>
          <p:spPr>
            <a:xfrm>
              <a:off x="4002" y="-1548"/>
              <a:ext cx="1368000" cy="1332000"/>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2" name="Rechteck 41">
              <a:extLst>
                <a:ext uri="{FF2B5EF4-FFF2-40B4-BE49-F238E27FC236}">
                  <a16:creationId xmlns:a16="http://schemas.microsoft.com/office/drawing/2014/main" id="{2C269A43-F3A3-317C-C223-4FAA855A2D5C}"/>
                </a:ext>
              </a:extLst>
            </p:cNvPr>
            <p:cNvSpPr/>
            <p:nvPr userDrawn="1"/>
          </p:nvSpPr>
          <p:spPr>
            <a:xfrm>
              <a:off x="2374042" y="6929"/>
              <a:ext cx="360000" cy="10517013"/>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2" name="Rechteck 51">
              <a:extLst>
                <a:ext uri="{FF2B5EF4-FFF2-40B4-BE49-F238E27FC236}">
                  <a16:creationId xmlns:a16="http://schemas.microsoft.com/office/drawing/2014/main" id="{A385C7C4-97D5-F05E-B131-DC7C60582821}"/>
                </a:ext>
              </a:extLst>
            </p:cNvPr>
            <p:cNvSpPr/>
            <p:nvPr userDrawn="1"/>
          </p:nvSpPr>
          <p:spPr>
            <a:xfrm>
              <a:off x="9181684" y="6929"/>
              <a:ext cx="352800" cy="10517013"/>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1" name="Rechteck 90">
              <a:extLst>
                <a:ext uri="{FF2B5EF4-FFF2-40B4-BE49-F238E27FC236}">
                  <a16:creationId xmlns:a16="http://schemas.microsoft.com/office/drawing/2014/main" id="{1A8DC462-1BE6-6781-EF20-6A1EC998C15B}"/>
                </a:ext>
              </a:extLst>
            </p:cNvPr>
            <p:cNvSpPr/>
            <p:nvPr userDrawn="1"/>
          </p:nvSpPr>
          <p:spPr>
            <a:xfrm>
              <a:off x="3701374" y="6929"/>
              <a:ext cx="360000" cy="10517013"/>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3" name="Rechteck 92">
              <a:extLst>
                <a:ext uri="{FF2B5EF4-FFF2-40B4-BE49-F238E27FC236}">
                  <a16:creationId xmlns:a16="http://schemas.microsoft.com/office/drawing/2014/main" id="{85846244-2B74-D7AE-C66C-377F6208737E}"/>
                </a:ext>
              </a:extLst>
            </p:cNvPr>
            <p:cNvSpPr/>
            <p:nvPr userDrawn="1"/>
          </p:nvSpPr>
          <p:spPr>
            <a:xfrm>
              <a:off x="5080452" y="6929"/>
              <a:ext cx="360000" cy="10517013"/>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5" name="Rechteck 94">
              <a:extLst>
                <a:ext uri="{FF2B5EF4-FFF2-40B4-BE49-F238E27FC236}">
                  <a16:creationId xmlns:a16="http://schemas.microsoft.com/office/drawing/2014/main" id="{487EBDD2-1C32-7399-E747-586002A73D7F}"/>
                </a:ext>
              </a:extLst>
            </p:cNvPr>
            <p:cNvSpPr/>
            <p:nvPr userDrawn="1"/>
          </p:nvSpPr>
          <p:spPr>
            <a:xfrm>
              <a:off x="6443326" y="6929"/>
              <a:ext cx="360000" cy="10517013"/>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7" name="Rechteck 96">
              <a:extLst>
                <a:ext uri="{FF2B5EF4-FFF2-40B4-BE49-F238E27FC236}">
                  <a16:creationId xmlns:a16="http://schemas.microsoft.com/office/drawing/2014/main" id="{B2AEC9AB-F80E-C0CF-63F6-F0FAA65C0358}"/>
                </a:ext>
              </a:extLst>
            </p:cNvPr>
            <p:cNvSpPr/>
            <p:nvPr userDrawn="1"/>
          </p:nvSpPr>
          <p:spPr>
            <a:xfrm>
              <a:off x="7818864" y="6929"/>
              <a:ext cx="360000" cy="10517013"/>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8" name="Rechteck 107">
              <a:extLst>
                <a:ext uri="{FF2B5EF4-FFF2-40B4-BE49-F238E27FC236}">
                  <a16:creationId xmlns:a16="http://schemas.microsoft.com/office/drawing/2014/main" id="{255B0492-E338-015E-3F6E-3FFCDA7F7A5C}"/>
                </a:ext>
              </a:extLst>
            </p:cNvPr>
            <p:cNvSpPr/>
            <p:nvPr userDrawn="1"/>
          </p:nvSpPr>
          <p:spPr>
            <a:xfrm>
              <a:off x="10541428" y="6929"/>
              <a:ext cx="360000" cy="10517013"/>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0" name="Rechteck 109">
              <a:extLst>
                <a:ext uri="{FF2B5EF4-FFF2-40B4-BE49-F238E27FC236}">
                  <a16:creationId xmlns:a16="http://schemas.microsoft.com/office/drawing/2014/main" id="{85A05B00-8CC1-1617-1AD6-ECEB811A447D}"/>
                </a:ext>
              </a:extLst>
            </p:cNvPr>
            <p:cNvSpPr/>
            <p:nvPr userDrawn="1"/>
          </p:nvSpPr>
          <p:spPr>
            <a:xfrm>
              <a:off x="11910751" y="6929"/>
              <a:ext cx="360000" cy="10517013"/>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2" name="Rechteck 111">
              <a:extLst>
                <a:ext uri="{FF2B5EF4-FFF2-40B4-BE49-F238E27FC236}">
                  <a16:creationId xmlns:a16="http://schemas.microsoft.com/office/drawing/2014/main" id="{EA03F316-C209-E79E-0C95-FE12E602A5F2}"/>
                </a:ext>
              </a:extLst>
            </p:cNvPr>
            <p:cNvSpPr/>
            <p:nvPr userDrawn="1"/>
          </p:nvSpPr>
          <p:spPr>
            <a:xfrm>
              <a:off x="13277977" y="6929"/>
              <a:ext cx="360000" cy="10517013"/>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4" name="Rechteck 113">
              <a:extLst>
                <a:ext uri="{FF2B5EF4-FFF2-40B4-BE49-F238E27FC236}">
                  <a16:creationId xmlns:a16="http://schemas.microsoft.com/office/drawing/2014/main" id="{5D12167E-8CB3-EC52-CFBF-0A3D3090B448}"/>
                </a:ext>
              </a:extLst>
            </p:cNvPr>
            <p:cNvSpPr/>
            <p:nvPr userDrawn="1"/>
          </p:nvSpPr>
          <p:spPr>
            <a:xfrm>
              <a:off x="14650728" y="6929"/>
              <a:ext cx="360000" cy="10517013"/>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6" name="Rechteck 115">
              <a:extLst>
                <a:ext uri="{FF2B5EF4-FFF2-40B4-BE49-F238E27FC236}">
                  <a16:creationId xmlns:a16="http://schemas.microsoft.com/office/drawing/2014/main" id="{33C615B0-F062-C98A-6039-400B0B8A9A88}"/>
                </a:ext>
              </a:extLst>
            </p:cNvPr>
            <p:cNvSpPr/>
            <p:nvPr userDrawn="1"/>
          </p:nvSpPr>
          <p:spPr>
            <a:xfrm>
              <a:off x="15974824" y="6929"/>
              <a:ext cx="360000" cy="10517013"/>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3" name="Rechteck 82">
              <a:extLst>
                <a:ext uri="{FF2B5EF4-FFF2-40B4-BE49-F238E27FC236}">
                  <a16:creationId xmlns:a16="http://schemas.microsoft.com/office/drawing/2014/main" id="{D654FAD8-6005-73D2-35EA-D3E0EFA5A56C}"/>
                </a:ext>
              </a:extLst>
            </p:cNvPr>
            <p:cNvSpPr/>
            <p:nvPr userDrawn="1"/>
          </p:nvSpPr>
          <p:spPr>
            <a:xfrm rot="16200000">
              <a:off x="9179900" y="-4095306"/>
              <a:ext cx="360000" cy="18720501"/>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4" name="Rechteck 83">
              <a:extLst>
                <a:ext uri="{FF2B5EF4-FFF2-40B4-BE49-F238E27FC236}">
                  <a16:creationId xmlns:a16="http://schemas.microsoft.com/office/drawing/2014/main" id="{BF4E96A7-DB00-5012-C1A4-53A92629A19E}"/>
                </a:ext>
              </a:extLst>
            </p:cNvPr>
            <p:cNvSpPr/>
            <p:nvPr userDrawn="1"/>
          </p:nvSpPr>
          <p:spPr>
            <a:xfrm rot="16200000">
              <a:off x="9192993" y="-5471669"/>
              <a:ext cx="360000" cy="18720501"/>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5" name="Rechteck 84">
              <a:extLst>
                <a:ext uri="{FF2B5EF4-FFF2-40B4-BE49-F238E27FC236}">
                  <a16:creationId xmlns:a16="http://schemas.microsoft.com/office/drawing/2014/main" id="{C10D0F62-F09C-CE35-1024-6ECCAE40B3A3}"/>
                </a:ext>
              </a:extLst>
            </p:cNvPr>
            <p:cNvSpPr/>
            <p:nvPr userDrawn="1"/>
          </p:nvSpPr>
          <p:spPr>
            <a:xfrm rot="16200000">
              <a:off x="9192993" y="-6832900"/>
              <a:ext cx="360000" cy="18720501"/>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6" name="Rechteck 85">
              <a:extLst>
                <a:ext uri="{FF2B5EF4-FFF2-40B4-BE49-F238E27FC236}">
                  <a16:creationId xmlns:a16="http://schemas.microsoft.com/office/drawing/2014/main" id="{FDA0DCF3-0C0B-F5DB-2954-7BB88F1CCD1E}"/>
                </a:ext>
              </a:extLst>
            </p:cNvPr>
            <p:cNvSpPr/>
            <p:nvPr userDrawn="1"/>
          </p:nvSpPr>
          <p:spPr>
            <a:xfrm rot="16200000">
              <a:off x="9192993" y="-2718943"/>
              <a:ext cx="360000" cy="18720501"/>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7" name="Rechteck 86">
              <a:extLst>
                <a:ext uri="{FF2B5EF4-FFF2-40B4-BE49-F238E27FC236}">
                  <a16:creationId xmlns:a16="http://schemas.microsoft.com/office/drawing/2014/main" id="{7FE45EC8-D924-E859-14D8-FF48BE9D3FC3}"/>
                </a:ext>
              </a:extLst>
            </p:cNvPr>
            <p:cNvSpPr/>
            <p:nvPr userDrawn="1"/>
          </p:nvSpPr>
          <p:spPr>
            <a:xfrm rot="16200000">
              <a:off x="9192993" y="-1368248"/>
              <a:ext cx="360000" cy="18720501"/>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9" name="Rechteck 88">
              <a:extLst>
                <a:ext uri="{FF2B5EF4-FFF2-40B4-BE49-F238E27FC236}">
                  <a16:creationId xmlns:a16="http://schemas.microsoft.com/office/drawing/2014/main" id="{A4AC2237-1994-130C-FE40-78348B3C8AB5}"/>
                </a:ext>
              </a:extLst>
            </p:cNvPr>
            <p:cNvSpPr/>
            <p:nvPr userDrawn="1"/>
          </p:nvSpPr>
          <p:spPr>
            <a:xfrm>
              <a:off x="-6960" y="9206742"/>
              <a:ext cx="1368000" cy="1332000"/>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0" name="Rechteck 89">
              <a:extLst>
                <a:ext uri="{FF2B5EF4-FFF2-40B4-BE49-F238E27FC236}">
                  <a16:creationId xmlns:a16="http://schemas.microsoft.com/office/drawing/2014/main" id="{2B112CDC-AF94-DB6E-04BC-139CB580400D}"/>
                </a:ext>
              </a:extLst>
            </p:cNvPr>
            <p:cNvSpPr/>
            <p:nvPr userDrawn="1"/>
          </p:nvSpPr>
          <p:spPr>
            <a:xfrm>
              <a:off x="17357745" y="899"/>
              <a:ext cx="1368000" cy="1332000"/>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9" name="Rechteck 98">
              <a:extLst>
                <a:ext uri="{FF2B5EF4-FFF2-40B4-BE49-F238E27FC236}">
                  <a16:creationId xmlns:a16="http://schemas.microsoft.com/office/drawing/2014/main" id="{46CAC6EA-6F9C-1D0E-9A72-795C7072278D}"/>
                </a:ext>
              </a:extLst>
            </p:cNvPr>
            <p:cNvSpPr/>
            <p:nvPr userDrawn="1"/>
          </p:nvSpPr>
          <p:spPr>
            <a:xfrm>
              <a:off x="17336623" y="9197157"/>
              <a:ext cx="1368000" cy="1332000"/>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sp>
        <p:nvSpPr>
          <p:cNvPr id="10" name="Fußzeilenplatzhalter 9">
            <a:extLst>
              <a:ext uri="{FF2B5EF4-FFF2-40B4-BE49-F238E27FC236}">
                <a16:creationId xmlns:a16="http://schemas.microsoft.com/office/drawing/2014/main" id="{A61B2172-A4DE-F411-5DCF-46DA59DDCEFB}"/>
              </a:ext>
            </a:extLst>
          </p:cNvPr>
          <p:cNvSpPr>
            <a:spLocks noGrp="1"/>
          </p:cNvSpPr>
          <p:nvPr>
            <p:ph type="ftr" sz="quarter" idx="3"/>
          </p:nvPr>
        </p:nvSpPr>
        <p:spPr>
          <a:xfrm>
            <a:off x="4850563" y="10006842"/>
            <a:ext cx="8986554" cy="474827"/>
          </a:xfrm>
          <a:prstGeom prst="rect">
            <a:avLst/>
          </a:prstGeom>
        </p:spPr>
        <p:txBody>
          <a:bodyPr vert="horz" lIns="91440" tIns="45720" rIns="91440" bIns="45720" rtlCol="0" anchor="ctr"/>
          <a:lstStyle>
            <a:lvl1pPr algn="ctr">
              <a:defRPr lang="de-DE" sz="1400" kern="1200">
                <a:solidFill>
                  <a:srgbClr val="2F3D3E"/>
                </a:solidFill>
                <a:latin typeface="Threespin-CondLight" panose="020B0506020101010102" pitchFamily="34" charset="0"/>
                <a:ea typeface="+mn-ea"/>
                <a:cs typeface="+mn-cs"/>
              </a:defRPr>
            </a:lvl1pPr>
          </a:lstStyle>
          <a:p>
            <a:endParaRPr lang="de-DE"/>
          </a:p>
        </p:txBody>
      </p:sp>
      <p:pic>
        <p:nvPicPr>
          <p:cNvPr id="6" name="Logo">
            <a:extLst>
              <a:ext uri="{FF2B5EF4-FFF2-40B4-BE49-F238E27FC236}">
                <a16:creationId xmlns:a16="http://schemas.microsoft.com/office/drawing/2014/main" id="{42A5F61E-C022-CA3F-2F02-AB6442A4F90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46527" y="9899193"/>
            <a:ext cx="871591" cy="460006"/>
          </a:xfrm>
          <a:prstGeom prst="rect">
            <a:avLst/>
          </a:prstGeom>
        </p:spPr>
      </p:pic>
      <p:sp>
        <p:nvSpPr>
          <p:cNvPr id="11" name="Foliennummernplatzhalter 10">
            <a:extLst>
              <a:ext uri="{FF2B5EF4-FFF2-40B4-BE49-F238E27FC236}">
                <a16:creationId xmlns:a16="http://schemas.microsoft.com/office/drawing/2014/main" id="{B065BED9-E01D-BAE5-E887-4B917A913CBC}"/>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3" name="Textplatzhalter 2"/>
          <p:cNvSpPr>
            <a:spLocks noGrp="1"/>
          </p:cNvSpPr>
          <p:nvPr>
            <p:ph type="body" idx="1"/>
          </p:nvPr>
        </p:nvSpPr>
        <p:spPr>
          <a:xfrm>
            <a:off x="1218118" y="2336708"/>
            <a:ext cx="16063408" cy="7460064"/>
          </a:xfrm>
          <a:prstGeom prst="rect">
            <a:avLst/>
          </a:prstGeom>
        </p:spPr>
        <p:txBody>
          <a:bodyPr vert="horz" lIns="140442" tIns="70221" rIns="140442" bIns="70221"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 name="Titelplatzhalter 1"/>
          <p:cNvSpPr>
            <a:spLocks noGrp="1"/>
          </p:cNvSpPr>
          <p:nvPr>
            <p:ph type="title"/>
          </p:nvPr>
        </p:nvSpPr>
        <p:spPr>
          <a:xfrm>
            <a:off x="1224709" y="1364883"/>
            <a:ext cx="16176863" cy="880477"/>
          </a:xfrm>
          <a:prstGeom prst="rect">
            <a:avLst/>
          </a:prstGeom>
        </p:spPr>
        <p:txBody>
          <a:bodyPr vert="horz" wrap="square" lIns="140442" tIns="70221" rIns="140442" bIns="70221" rtlCol="0" anchor="t">
            <a:spAutoFit/>
          </a:bodyPr>
          <a:lstStyle/>
          <a:p>
            <a:r>
              <a:rPr lang="de-DE"/>
              <a:t>Folientitel</a:t>
            </a:r>
          </a:p>
        </p:txBody>
      </p:sp>
      <p:grpSp>
        <p:nvGrpSpPr>
          <p:cNvPr id="75" name="Hilfslinien" hidden="1">
            <a:extLst>
              <a:ext uri="{FF2B5EF4-FFF2-40B4-BE49-F238E27FC236}">
                <a16:creationId xmlns:a16="http://schemas.microsoft.com/office/drawing/2014/main" id="{C4BEF43A-DC4D-0F35-79C1-5B7C6A1BC129}"/>
              </a:ext>
            </a:extLst>
          </p:cNvPr>
          <p:cNvGrpSpPr/>
          <p:nvPr userDrawn="1"/>
        </p:nvGrpSpPr>
        <p:grpSpPr>
          <a:xfrm>
            <a:off x="-14817" y="-48187"/>
            <a:ext cx="18773360" cy="10578059"/>
            <a:chOff x="-14817" y="-48187"/>
            <a:chExt cx="18773360" cy="10578059"/>
          </a:xfrm>
        </p:grpSpPr>
        <p:cxnSp>
          <p:nvCxnSpPr>
            <p:cNvPr id="76" name="Gerader Verbinder 75">
              <a:extLst>
                <a:ext uri="{FF2B5EF4-FFF2-40B4-BE49-F238E27FC236}">
                  <a16:creationId xmlns:a16="http://schemas.microsoft.com/office/drawing/2014/main" id="{A913F787-4618-6A6D-2831-095C6A47375B}"/>
                </a:ext>
              </a:extLst>
            </p:cNvPr>
            <p:cNvCxnSpPr>
              <a:cxnSpLocks/>
            </p:cNvCxnSpPr>
            <p:nvPr userDrawn="1"/>
          </p:nvCxnSpPr>
          <p:spPr>
            <a:xfrm>
              <a:off x="-13000" y="5264944"/>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77" name="Gerader Verbinder 76">
              <a:extLst>
                <a:ext uri="{FF2B5EF4-FFF2-40B4-BE49-F238E27FC236}">
                  <a16:creationId xmlns:a16="http://schemas.microsoft.com/office/drawing/2014/main" id="{E2043C3E-C99F-7550-5689-2837831CFAD8}"/>
                </a:ext>
              </a:extLst>
            </p:cNvPr>
            <p:cNvCxnSpPr>
              <a:cxnSpLocks/>
            </p:cNvCxnSpPr>
            <p:nvPr userDrawn="1"/>
          </p:nvCxnSpPr>
          <p:spPr>
            <a:xfrm flipV="1">
              <a:off x="9359900" y="16"/>
              <a:ext cx="0" cy="10529856"/>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78" name="Gerade Verbindung 4">
              <a:extLst>
                <a:ext uri="{FF2B5EF4-FFF2-40B4-BE49-F238E27FC236}">
                  <a16:creationId xmlns:a16="http://schemas.microsoft.com/office/drawing/2014/main" id="{E901C59D-EA1C-B3A9-BCC5-D55C8F2FFCD9}"/>
                </a:ext>
              </a:extLst>
            </p:cNvPr>
            <p:cNvCxnSpPr>
              <a:cxnSpLocks/>
            </p:cNvCxnSpPr>
            <p:nvPr userDrawn="1"/>
          </p:nvCxnSpPr>
          <p:spPr>
            <a:xfrm>
              <a:off x="682625" y="2024063"/>
              <a:ext cx="17339605" cy="0"/>
            </a:xfrm>
            <a:prstGeom prst="line">
              <a:avLst/>
            </a:prstGeom>
            <a:ln>
              <a:solidFill>
                <a:srgbClr val="303E3F"/>
              </a:solidFill>
            </a:ln>
            <a:effectLst/>
          </p:spPr>
          <p:style>
            <a:lnRef idx="2">
              <a:schemeClr val="accent1"/>
            </a:lnRef>
            <a:fillRef idx="0">
              <a:schemeClr val="accent1"/>
            </a:fillRef>
            <a:effectRef idx="1">
              <a:schemeClr val="accent1"/>
            </a:effectRef>
            <a:fontRef idx="minor">
              <a:schemeClr val="tx1"/>
            </a:fontRef>
          </p:style>
        </p:cxnSp>
        <p:cxnSp>
          <p:nvCxnSpPr>
            <p:cNvPr id="79" name="Gerader Verbinder 78">
              <a:extLst>
                <a:ext uri="{FF2B5EF4-FFF2-40B4-BE49-F238E27FC236}">
                  <a16:creationId xmlns:a16="http://schemas.microsoft.com/office/drawing/2014/main" id="{381918C9-0338-6936-E974-CA8E2E5E70BD}"/>
                </a:ext>
              </a:extLst>
            </p:cNvPr>
            <p:cNvCxnSpPr>
              <a:cxnSpLocks/>
            </p:cNvCxnSpPr>
            <p:nvPr userDrawn="1"/>
          </p:nvCxnSpPr>
          <p:spPr>
            <a:xfrm flipV="1">
              <a:off x="1372002" y="-48187"/>
              <a:ext cx="0" cy="10529856"/>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80" name="Gerader Verbinder 79">
              <a:extLst>
                <a:ext uri="{FF2B5EF4-FFF2-40B4-BE49-F238E27FC236}">
                  <a16:creationId xmlns:a16="http://schemas.microsoft.com/office/drawing/2014/main" id="{756E3725-8283-FE9A-52E2-B62F101B7D60}"/>
                </a:ext>
              </a:extLst>
            </p:cNvPr>
            <p:cNvCxnSpPr>
              <a:cxnSpLocks/>
            </p:cNvCxnSpPr>
            <p:nvPr userDrawn="1"/>
          </p:nvCxnSpPr>
          <p:spPr>
            <a:xfrm flipV="1">
              <a:off x="17356943" y="-13391"/>
              <a:ext cx="0" cy="10529856"/>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81" name="Gerader Verbinder 80">
              <a:extLst>
                <a:ext uri="{FF2B5EF4-FFF2-40B4-BE49-F238E27FC236}">
                  <a16:creationId xmlns:a16="http://schemas.microsoft.com/office/drawing/2014/main" id="{CF8DB107-0CAE-AA1F-4FC2-F995997F7CD2}"/>
                </a:ext>
              </a:extLst>
            </p:cNvPr>
            <p:cNvCxnSpPr>
              <a:cxnSpLocks/>
            </p:cNvCxnSpPr>
            <p:nvPr userDrawn="1"/>
          </p:nvCxnSpPr>
          <p:spPr>
            <a:xfrm>
              <a:off x="12742" y="1339850"/>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82" name="Gerader Verbinder 81">
              <a:extLst>
                <a:ext uri="{FF2B5EF4-FFF2-40B4-BE49-F238E27FC236}">
                  <a16:creationId xmlns:a16="http://schemas.microsoft.com/office/drawing/2014/main" id="{284802C0-5A3C-5C11-5EB8-80FE49600291}"/>
                </a:ext>
              </a:extLst>
            </p:cNvPr>
            <p:cNvCxnSpPr>
              <a:cxnSpLocks/>
            </p:cNvCxnSpPr>
            <p:nvPr userDrawn="1"/>
          </p:nvCxnSpPr>
          <p:spPr>
            <a:xfrm>
              <a:off x="-14817" y="9548813"/>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09991083"/>
      </p:ext>
    </p:extLst>
  </p:cSld>
  <p:clrMap bg1="lt1" tx1="dk1" bg2="lt2" tx2="dk2" accent1="accent1" accent2="accent2" accent3="accent3" accent4="accent4" accent5="accent5" accent6="accent6" hlink="hlink" folHlink="folHlink"/>
  <p:sldLayoutIdLst>
    <p:sldLayoutId id="2147483841" r:id="rId1"/>
    <p:sldLayoutId id="2147483831" r:id="rId2"/>
    <p:sldLayoutId id="2147483832" r:id="rId3"/>
    <p:sldLayoutId id="2147483833" r:id="rId4"/>
    <p:sldLayoutId id="2147483834" r:id="rId5"/>
    <p:sldLayoutId id="2147483835" r:id="rId6"/>
  </p:sldLayoutIdLst>
  <p:hf hdr="0" dt="0"/>
  <p:txStyles>
    <p:titleStyle>
      <a:lvl1pPr algn="l" defTabSz="702198" rtl="0" eaLnBrk="1" latinLnBrk="0" hangingPunct="1">
        <a:spcBef>
          <a:spcPct val="0"/>
        </a:spcBef>
        <a:buNone/>
        <a:defRPr sz="4800" kern="1200">
          <a:solidFill>
            <a:schemeClr val="tx1"/>
          </a:solidFill>
          <a:latin typeface="Threespin-CondDemibold" panose="020B0706030101010102" pitchFamily="34" charset="0"/>
          <a:ea typeface="+mj-ea"/>
          <a:cs typeface="+mj-cs"/>
        </a:defRPr>
      </a:lvl1pPr>
    </p:titleStyle>
    <p:bodyStyle>
      <a:lvl1pPr marL="526648" indent="-526648" algn="l" defTabSz="702198" rtl="0" eaLnBrk="1" latinLnBrk="0" hangingPunct="1">
        <a:spcBef>
          <a:spcPct val="20000"/>
        </a:spcBef>
        <a:buFont typeface="Arial"/>
        <a:buChar char="•"/>
        <a:defRPr sz="2400" kern="1200">
          <a:solidFill>
            <a:schemeClr val="tx1"/>
          </a:solidFill>
          <a:latin typeface="+mn-lt"/>
          <a:ea typeface="+mn-ea"/>
          <a:cs typeface="+mn-cs"/>
        </a:defRPr>
      </a:lvl1pPr>
      <a:lvl2pPr marL="1141068" indent="-438873" algn="l" defTabSz="70219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755492" indent="-351099" algn="l" defTabSz="702198" rtl="0" eaLnBrk="1" latinLnBrk="0" hangingPunct="1">
        <a:spcBef>
          <a:spcPct val="20000"/>
        </a:spcBef>
        <a:buFont typeface="Arial"/>
        <a:buChar char="•"/>
        <a:defRPr sz="2400" kern="1200">
          <a:solidFill>
            <a:schemeClr val="tx1"/>
          </a:solidFill>
          <a:latin typeface="+mn-lt"/>
          <a:ea typeface="+mn-ea"/>
          <a:cs typeface="+mn-cs"/>
        </a:defRPr>
      </a:lvl3pPr>
      <a:lvl4pPr marL="2457688" indent="-351099" algn="l" defTabSz="70219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3159886" indent="-351099" algn="l" defTabSz="70219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3862084" indent="-351099" algn="l" defTabSz="702198" rtl="0" eaLnBrk="1" latinLnBrk="0" hangingPunct="1">
        <a:spcBef>
          <a:spcPct val="20000"/>
        </a:spcBef>
        <a:buFont typeface="Arial"/>
        <a:buChar char="•"/>
        <a:defRPr sz="3099" kern="1200">
          <a:solidFill>
            <a:schemeClr val="tx1"/>
          </a:solidFill>
          <a:latin typeface="+mn-lt"/>
          <a:ea typeface="+mn-ea"/>
          <a:cs typeface="+mn-cs"/>
        </a:defRPr>
      </a:lvl6pPr>
      <a:lvl7pPr marL="4564279" indent="-351099" algn="l" defTabSz="702198" rtl="0" eaLnBrk="1" latinLnBrk="0" hangingPunct="1">
        <a:spcBef>
          <a:spcPct val="20000"/>
        </a:spcBef>
        <a:buFont typeface="Arial"/>
        <a:buChar char="•"/>
        <a:defRPr sz="3099" kern="1200">
          <a:solidFill>
            <a:schemeClr val="tx1"/>
          </a:solidFill>
          <a:latin typeface="+mn-lt"/>
          <a:ea typeface="+mn-ea"/>
          <a:cs typeface="+mn-cs"/>
        </a:defRPr>
      </a:lvl7pPr>
      <a:lvl8pPr marL="5266475" indent="-351099" algn="l" defTabSz="702198" rtl="0" eaLnBrk="1" latinLnBrk="0" hangingPunct="1">
        <a:spcBef>
          <a:spcPct val="20000"/>
        </a:spcBef>
        <a:buFont typeface="Arial"/>
        <a:buChar char="•"/>
        <a:defRPr sz="3099" kern="1200">
          <a:solidFill>
            <a:schemeClr val="tx1"/>
          </a:solidFill>
          <a:latin typeface="+mn-lt"/>
          <a:ea typeface="+mn-ea"/>
          <a:cs typeface="+mn-cs"/>
        </a:defRPr>
      </a:lvl8pPr>
      <a:lvl9pPr marL="5968673" indent="-351099" algn="l" defTabSz="702198" rtl="0" eaLnBrk="1" latinLnBrk="0" hangingPunct="1">
        <a:spcBef>
          <a:spcPct val="20000"/>
        </a:spcBef>
        <a:buFont typeface="Arial"/>
        <a:buChar char="•"/>
        <a:defRPr sz="3099" kern="1200">
          <a:solidFill>
            <a:schemeClr val="tx1"/>
          </a:solidFill>
          <a:latin typeface="+mn-lt"/>
          <a:ea typeface="+mn-ea"/>
          <a:cs typeface="+mn-cs"/>
        </a:defRPr>
      </a:lvl9pPr>
    </p:bodyStyle>
    <p:otherStyle>
      <a:defPPr>
        <a:defRPr lang="de-DE"/>
      </a:defPPr>
      <a:lvl1pPr marL="0" algn="l" defTabSz="702198" rtl="0" eaLnBrk="1" latinLnBrk="0" hangingPunct="1">
        <a:defRPr sz="2700" kern="1200">
          <a:solidFill>
            <a:schemeClr val="tx1"/>
          </a:solidFill>
          <a:latin typeface="+mn-lt"/>
          <a:ea typeface="+mn-ea"/>
          <a:cs typeface="+mn-cs"/>
        </a:defRPr>
      </a:lvl1pPr>
      <a:lvl2pPr marL="702198" algn="l" defTabSz="702198" rtl="0" eaLnBrk="1" latinLnBrk="0" hangingPunct="1">
        <a:defRPr sz="2700" kern="1200">
          <a:solidFill>
            <a:schemeClr val="tx1"/>
          </a:solidFill>
          <a:latin typeface="+mn-lt"/>
          <a:ea typeface="+mn-ea"/>
          <a:cs typeface="+mn-cs"/>
        </a:defRPr>
      </a:lvl2pPr>
      <a:lvl3pPr marL="1404394" algn="l" defTabSz="702198" rtl="0" eaLnBrk="1" latinLnBrk="0" hangingPunct="1">
        <a:defRPr sz="2700" kern="1200">
          <a:solidFill>
            <a:schemeClr val="tx1"/>
          </a:solidFill>
          <a:latin typeface="+mn-lt"/>
          <a:ea typeface="+mn-ea"/>
          <a:cs typeface="+mn-cs"/>
        </a:defRPr>
      </a:lvl3pPr>
      <a:lvl4pPr marL="2106591" algn="l" defTabSz="702198" rtl="0" eaLnBrk="1" latinLnBrk="0" hangingPunct="1">
        <a:defRPr sz="2700" kern="1200">
          <a:solidFill>
            <a:schemeClr val="tx1"/>
          </a:solidFill>
          <a:latin typeface="+mn-lt"/>
          <a:ea typeface="+mn-ea"/>
          <a:cs typeface="+mn-cs"/>
        </a:defRPr>
      </a:lvl4pPr>
      <a:lvl5pPr marL="2808787" algn="l" defTabSz="702198" rtl="0" eaLnBrk="1" latinLnBrk="0" hangingPunct="1">
        <a:defRPr sz="2700" kern="1200">
          <a:solidFill>
            <a:schemeClr val="tx1"/>
          </a:solidFill>
          <a:latin typeface="+mn-lt"/>
          <a:ea typeface="+mn-ea"/>
          <a:cs typeface="+mn-cs"/>
        </a:defRPr>
      </a:lvl5pPr>
      <a:lvl6pPr marL="3510985" algn="l" defTabSz="702198" rtl="0" eaLnBrk="1" latinLnBrk="0" hangingPunct="1">
        <a:defRPr sz="2700" kern="1200">
          <a:solidFill>
            <a:schemeClr val="tx1"/>
          </a:solidFill>
          <a:latin typeface="+mn-lt"/>
          <a:ea typeface="+mn-ea"/>
          <a:cs typeface="+mn-cs"/>
        </a:defRPr>
      </a:lvl6pPr>
      <a:lvl7pPr marL="4213183" algn="l" defTabSz="702198" rtl="0" eaLnBrk="1" latinLnBrk="0" hangingPunct="1">
        <a:defRPr sz="2700" kern="1200">
          <a:solidFill>
            <a:schemeClr val="tx1"/>
          </a:solidFill>
          <a:latin typeface="+mn-lt"/>
          <a:ea typeface="+mn-ea"/>
          <a:cs typeface="+mn-cs"/>
        </a:defRPr>
      </a:lvl7pPr>
      <a:lvl8pPr marL="4915376" algn="l" defTabSz="702198" rtl="0" eaLnBrk="1" latinLnBrk="0" hangingPunct="1">
        <a:defRPr sz="2700" kern="1200">
          <a:solidFill>
            <a:schemeClr val="tx1"/>
          </a:solidFill>
          <a:latin typeface="+mn-lt"/>
          <a:ea typeface="+mn-ea"/>
          <a:cs typeface="+mn-cs"/>
        </a:defRPr>
      </a:lvl8pPr>
      <a:lvl9pPr marL="5617574" algn="l" defTabSz="702198"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482" userDrawn="1">
          <p15:clr>
            <a:srgbClr val="F26B43"/>
          </p15:clr>
        </p15:guide>
        <p15:guide id="3" orient="horz" pos="256" userDrawn="1">
          <p15:clr>
            <a:srgbClr val="F26B43"/>
          </p15:clr>
        </p15:guide>
        <p15:guide id="4" orient="horz" pos="844" userDrawn="1">
          <p15:clr>
            <a:srgbClr val="F26B43"/>
          </p15:clr>
        </p15:guide>
        <p15:guide id="5" orient="horz" pos="6220" userDrawn="1">
          <p15:clr>
            <a:srgbClr val="F26B43"/>
          </p15:clr>
        </p15:guide>
        <p15:guide id="6" pos="1496" userDrawn="1">
          <p15:clr>
            <a:srgbClr val="F26B43"/>
          </p15:clr>
        </p15:guide>
        <p15:guide id="7" orient="horz" pos="6492" userDrawn="1">
          <p15:clr>
            <a:srgbClr val="F26B43"/>
          </p15:clr>
        </p15:guide>
        <p15:guide id="8" pos="430" userDrawn="1">
          <p15:clr>
            <a:srgbClr val="F26B43"/>
          </p15:clr>
        </p15:guide>
        <p15:guide id="9" pos="1723" userDrawn="1">
          <p15:clr>
            <a:srgbClr val="F26B43"/>
          </p15:clr>
        </p15:guide>
        <p15:guide id="10" pos="2335" userDrawn="1">
          <p15:clr>
            <a:srgbClr val="F26B43"/>
          </p15:clr>
        </p15:guide>
        <p15:guide id="11" pos="4921" userDrawn="1">
          <p15:clr>
            <a:srgbClr val="F26B43"/>
          </p15:clr>
        </p15:guide>
        <p15:guide id="12" pos="5783" userDrawn="1">
          <p15:clr>
            <a:srgbClr val="F26B43"/>
          </p15:clr>
        </p15:guide>
        <p15:guide id="13" pos="861" userDrawn="1">
          <p15:clr>
            <a:srgbClr val="F26B43"/>
          </p15:clr>
        </p15:guide>
        <p15:guide id="14" pos="6644" userDrawn="1">
          <p15:clr>
            <a:srgbClr val="F26B43"/>
          </p15:clr>
        </p15:guide>
        <p15:guide id="15" pos="10069" userDrawn="1">
          <p15:clr>
            <a:srgbClr val="F26B43"/>
          </p15:clr>
        </p15:guide>
        <p15:guide id="16" pos="6871" userDrawn="1">
          <p15:clr>
            <a:srgbClr val="F26B43"/>
          </p15:clr>
        </p15:guide>
        <p15:guide id="17" pos="9457" userDrawn="1">
          <p15:clr>
            <a:srgbClr val="F26B43"/>
          </p15:clr>
        </p15:guide>
        <p15:guide id="19" orient="horz" pos="6015" userDrawn="1">
          <p15:clr>
            <a:srgbClr val="F26B43"/>
          </p15:clr>
        </p15:guide>
        <p15:guide id="20" orient="horz" pos="1706" userDrawn="1">
          <p15:clr>
            <a:srgbClr val="F26B43"/>
          </p15:clr>
        </p15:guide>
        <p15:guide id="21" orient="horz" pos="2341" userDrawn="1">
          <p15:clr>
            <a:srgbClr val="F26B43"/>
          </p15:clr>
        </p15:guide>
        <p15:guide id="22" orient="horz" pos="1479" userDrawn="1">
          <p15:clr>
            <a:srgbClr val="F26B43"/>
          </p15:clr>
        </p15:guide>
        <p15:guide id="23" orient="horz" pos="4927" userDrawn="1">
          <p15:clr>
            <a:srgbClr val="F26B43"/>
          </p15:clr>
        </p15:guide>
        <p15:guide id="24" pos="11362" userDrawn="1">
          <p15:clr>
            <a:srgbClr val="F26B43"/>
          </p15:clr>
        </p15:guide>
        <p15:guide id="25" pos="5896" userDrawn="1">
          <p15:clr>
            <a:srgbClr val="F26B43"/>
          </p15:clr>
        </p15:guide>
        <p15:guide id="26" userDrawn="1">
          <p15:clr>
            <a:srgbClr val="F26B43"/>
          </p15:clr>
        </p15:guide>
        <p15:guide id="27" pos="2562" userDrawn="1">
          <p15:clr>
            <a:srgbClr val="F26B43"/>
          </p15:clr>
        </p15:guide>
        <p15:guide id="28" pos="3197" userDrawn="1">
          <p15:clr>
            <a:srgbClr val="F26B43"/>
          </p15:clr>
        </p15:guide>
        <p15:guide id="29" pos="3424" userDrawn="1">
          <p15:clr>
            <a:srgbClr val="F26B43"/>
          </p15:clr>
        </p15:guide>
        <p15:guide id="30" pos="4059" userDrawn="1">
          <p15:clr>
            <a:srgbClr val="F26B43"/>
          </p15:clr>
        </p15:guide>
        <p15:guide id="31" pos="4286" userDrawn="1">
          <p15:clr>
            <a:srgbClr val="F26B43"/>
          </p15:clr>
        </p15:guide>
        <p15:guide id="32" pos="5148" userDrawn="1">
          <p15:clr>
            <a:srgbClr val="F26B43"/>
          </p15:clr>
        </p15:guide>
        <p15:guide id="33" pos="7506" userDrawn="1">
          <p15:clr>
            <a:srgbClr val="F26B43"/>
          </p15:clr>
        </p15:guide>
        <p15:guide id="34" pos="7733" userDrawn="1">
          <p15:clr>
            <a:srgbClr val="F26B43"/>
          </p15:clr>
        </p15:guide>
        <p15:guide id="35" pos="8368" userDrawn="1">
          <p15:clr>
            <a:srgbClr val="F26B43"/>
          </p15:clr>
        </p15:guide>
        <p15:guide id="36" pos="8595" userDrawn="1">
          <p15:clr>
            <a:srgbClr val="F26B43"/>
          </p15:clr>
        </p15:guide>
        <p15:guide id="37" pos="9230" userDrawn="1">
          <p15:clr>
            <a:srgbClr val="F26B43"/>
          </p15:clr>
        </p15:guide>
        <p15:guide id="38" pos="10296" userDrawn="1">
          <p15:clr>
            <a:srgbClr val="F26B43"/>
          </p15:clr>
        </p15:guide>
        <p15:guide id="39" pos="10931" userDrawn="1">
          <p15:clr>
            <a:srgbClr val="F26B43"/>
          </p15:clr>
        </p15:guide>
        <p15:guide id="40" orient="horz" pos="6129" userDrawn="1">
          <p15:clr>
            <a:srgbClr val="F26B43"/>
          </p15:clr>
        </p15:guide>
        <p15:guide id="41" orient="horz" pos="3203" userDrawn="1">
          <p15:clr>
            <a:srgbClr val="F26B43"/>
          </p15:clr>
        </p15:guide>
        <p15:guide id="42" orient="horz" pos="3416" userDrawn="1">
          <p15:clr>
            <a:srgbClr val="F26B43"/>
          </p15:clr>
        </p15:guide>
        <p15:guide id="43" orient="horz" pos="4065" userDrawn="1">
          <p15:clr>
            <a:srgbClr val="F26B43"/>
          </p15:clr>
        </p15:guide>
        <p15:guide id="44" orient="horz" pos="4292" userDrawn="1">
          <p15:clr>
            <a:srgbClr val="F26B43"/>
          </p15:clr>
        </p15:guide>
        <p15:guide id="45" orient="horz" pos="5789" userDrawn="1">
          <p15:clr>
            <a:srgbClr val="F26B43"/>
          </p15:clr>
        </p15:guide>
        <p15:guide id="46" orient="horz" pos="2568" userDrawn="1">
          <p15:clr>
            <a:srgbClr val="F26B43"/>
          </p15:clr>
        </p15:guide>
        <p15:guide id="47" orient="horz" pos="5154" userDrawn="1">
          <p15:clr>
            <a:srgbClr val="F26B43"/>
          </p15:clr>
        </p15:guide>
        <p15:guide id="49" pos="11792" userDrawn="1">
          <p15:clr>
            <a:srgbClr val="F26B43"/>
          </p15:clr>
        </p15:guide>
        <p15:guide id="50" orient="horz" pos="5" userDrawn="1">
          <p15:clr>
            <a:srgbClr val="F26B43"/>
          </p15:clr>
        </p15:guide>
        <p15:guide id="51" orient="horz" pos="6628" userDrawn="1">
          <p15:clr>
            <a:srgbClr val="F26B43"/>
          </p15:clr>
        </p15:guide>
        <p15:guide id="52" pos="5996" userDrawn="1">
          <p15:clr>
            <a:srgbClr val="F26B43"/>
          </p15:clr>
        </p15:guide>
        <p15:guide id="53" orient="horz" pos="3316" userDrawn="1">
          <p15:clr>
            <a:srgbClr val="F26B43"/>
          </p15:clr>
        </p15:guide>
        <p15:guide id="54" orient="horz" pos="708" userDrawn="1">
          <p15:clr>
            <a:srgbClr val="F26B43"/>
          </p15:clr>
        </p15:guide>
        <p15:guide id="55" orient="horz" pos="9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hyperlink" Target="https://www.youtube.com/watch?v=3BYnZnM44Ww" TargetMode="External"/><Relationship Id="rId1" Type="http://schemas.openxmlformats.org/officeDocument/2006/relationships/slideLayout" Target="../slideLayouts/slideLayout36.xml"/><Relationship Id="rId5" Type="http://schemas.openxmlformats.org/officeDocument/2006/relationships/image" Target="../media/image43.jpg"/><Relationship Id="rId4" Type="http://schemas.openxmlformats.org/officeDocument/2006/relationships/image" Target="../media/image4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youtu.be/yBCMY2i6jc4" TargetMode="External"/><Relationship Id="rId1" Type="http://schemas.openxmlformats.org/officeDocument/2006/relationships/slideLayout" Target="../slideLayouts/slideLayout36.xml"/><Relationship Id="rId5" Type="http://schemas.openxmlformats.org/officeDocument/2006/relationships/image" Target="../media/image46.jpe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4.jpg"/><Relationship Id="rId3" Type="http://schemas.openxmlformats.org/officeDocument/2006/relationships/image" Target="../media/image29.jpeg"/><Relationship Id="rId7" Type="http://schemas.openxmlformats.org/officeDocument/2006/relationships/slide" Target="slide30.xml"/><Relationship Id="rId12" Type="http://schemas.openxmlformats.org/officeDocument/2006/relationships/slide" Target="slide49.xm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slide" Target="slide17.xml"/><Relationship Id="rId11" Type="http://schemas.openxmlformats.org/officeDocument/2006/relationships/image" Target="../media/image33.jpg"/><Relationship Id="rId5" Type="http://schemas.openxmlformats.org/officeDocument/2006/relationships/image" Target="../media/image30.jpeg"/><Relationship Id="rId10" Type="http://schemas.openxmlformats.org/officeDocument/2006/relationships/slide" Target="slide39.xml"/><Relationship Id="rId4" Type="http://schemas.openxmlformats.org/officeDocument/2006/relationships/slide" Target="slide10.xml"/><Relationship Id="rId9" Type="http://schemas.openxmlformats.org/officeDocument/2006/relationships/image" Target="../media/image3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6.xml"/><Relationship Id="rId5" Type="http://schemas.openxmlformats.org/officeDocument/2006/relationships/hyperlink" Target="https://youtu.be/YcFMO2dVqF0" TargetMode="Externa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hyperlink" Target="https://youtu.be/UzYiVWi_NsQ" TargetMode="External"/><Relationship Id="rId1" Type="http://schemas.openxmlformats.org/officeDocument/2006/relationships/slideLayout" Target="../slideLayouts/slideLayout36.xml"/><Relationship Id="rId5" Type="http://schemas.openxmlformats.org/officeDocument/2006/relationships/image" Target="../media/image55.jpg"/><Relationship Id="rId4" Type="http://schemas.openxmlformats.org/officeDocument/2006/relationships/image" Target="../media/image5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youtube.com/watch?v=tT8xG2EtMiE" TargetMode="External"/><Relationship Id="rId1" Type="http://schemas.openxmlformats.org/officeDocument/2006/relationships/slideLayout" Target="../slideLayouts/slideLayout36.xml"/><Relationship Id="rId5" Type="http://schemas.openxmlformats.org/officeDocument/2006/relationships/image" Target="../media/image58.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youtu.be/AekplmFIT24" TargetMode="External"/><Relationship Id="rId1" Type="http://schemas.openxmlformats.org/officeDocument/2006/relationships/slideLayout" Target="../slideLayouts/slideLayout36.xml"/><Relationship Id="rId5" Type="http://schemas.openxmlformats.org/officeDocument/2006/relationships/image" Target="../media/image61.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6.xml"/><Relationship Id="rId5" Type="http://schemas.openxmlformats.org/officeDocument/2006/relationships/hyperlink" Target="https://youtu.be/4mi7fPr1XEY" TargetMode="External"/><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6.xml"/><Relationship Id="rId5" Type="http://schemas.openxmlformats.org/officeDocument/2006/relationships/hyperlink" Target="https://youtu.be/ZdIvoXCHFH4" TargetMode="External"/><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36.xml"/><Relationship Id="rId5" Type="http://schemas.openxmlformats.org/officeDocument/2006/relationships/hyperlink" Target="https://youtu.be/Liw2PjvSWl4" TargetMode="External"/><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6.xml"/><Relationship Id="rId4" Type="http://schemas.openxmlformats.org/officeDocument/2006/relationships/hyperlink" Target="https://youtu.be/RBl1oY3hQi4"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36.xml"/><Relationship Id="rId5" Type="http://schemas.openxmlformats.org/officeDocument/2006/relationships/hyperlink" Target="https://www.youtube.com/watch?v=CmXAw2IKPqk" TargetMode="External"/><Relationship Id="rId4" Type="http://schemas.openxmlformats.org/officeDocument/2006/relationships/image" Target="../media/image3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eg"/><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36.xml"/><Relationship Id="rId5" Type="http://schemas.openxmlformats.org/officeDocument/2006/relationships/hyperlink" Target="https://youtu.be/QfL6keTAsWQ" TargetMode="External"/><Relationship Id="rId4" Type="http://schemas.openxmlformats.org/officeDocument/2006/relationships/image" Target="../media/image78.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youtu.be/5fYOtzJ8Cng" TargetMode="External"/><Relationship Id="rId1" Type="http://schemas.openxmlformats.org/officeDocument/2006/relationships/slideLayout" Target="../slideLayouts/slideLayout36.xml"/><Relationship Id="rId6" Type="http://schemas.openxmlformats.org/officeDocument/2006/relationships/image" Target="../media/image81.jpg"/><Relationship Id="rId5" Type="http://schemas.openxmlformats.org/officeDocument/2006/relationships/image" Target="../media/image80.jpg"/><Relationship Id="rId4" Type="http://schemas.microsoft.com/office/2007/relationships/hdphoto" Target="../media/hdphoto4.wdp"/></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hyperlink" Target="https://youtu.be/UtuKTqtcVuw" TargetMode="External"/><Relationship Id="rId1" Type="http://schemas.openxmlformats.org/officeDocument/2006/relationships/slideLayout" Target="../slideLayouts/slideLayout36.xml"/><Relationship Id="rId4" Type="http://schemas.openxmlformats.org/officeDocument/2006/relationships/image" Target="../media/image83.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36.xml"/><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E183AD-0DA6-4619-AD38-B20FB51E8C5E}"/>
              </a:ext>
            </a:extLst>
          </p:cNvPr>
          <p:cNvSpPr>
            <a:spLocks noGrp="1"/>
          </p:cNvSpPr>
          <p:nvPr>
            <p:ph type="ctrTitle"/>
          </p:nvPr>
        </p:nvSpPr>
        <p:spPr/>
        <p:txBody>
          <a:bodyPr/>
          <a:lstStyle/>
          <a:p>
            <a:r>
              <a:rPr lang="de-DE" dirty="0"/>
              <a:t>Immersives Lernen</a:t>
            </a:r>
          </a:p>
        </p:txBody>
      </p:sp>
      <p:sp>
        <p:nvSpPr>
          <p:cNvPr id="3" name="Untertitel 2">
            <a:extLst>
              <a:ext uri="{FF2B5EF4-FFF2-40B4-BE49-F238E27FC236}">
                <a16:creationId xmlns:a16="http://schemas.microsoft.com/office/drawing/2014/main" id="{FD3F1EAA-818E-4EEE-B58D-5B545B4BC1F6}"/>
              </a:ext>
            </a:extLst>
          </p:cNvPr>
          <p:cNvSpPr>
            <a:spLocks noGrp="1"/>
          </p:cNvSpPr>
          <p:nvPr>
            <p:ph type="subTitle" idx="1"/>
          </p:nvPr>
        </p:nvSpPr>
        <p:spPr/>
        <p:txBody>
          <a:bodyPr/>
          <a:lstStyle/>
          <a:p>
            <a:r>
              <a:rPr lang="de-DE" dirty="0"/>
              <a:t>Anwendungsfälle und Referenzen</a:t>
            </a:r>
          </a:p>
        </p:txBody>
      </p:sp>
      <p:pic>
        <p:nvPicPr>
          <p:cNvPr id="5" name="Bildplatzhalter 9" descr="Ein Bild, das Person, haltend, stehend, Hand enthält.&#10;&#10;Automatisch generierte Beschreibung">
            <a:extLst>
              <a:ext uri="{FF2B5EF4-FFF2-40B4-BE49-F238E27FC236}">
                <a16:creationId xmlns:a16="http://schemas.microsoft.com/office/drawing/2014/main" id="{4B34FFBC-EA29-96AB-9F3B-8B4B28C0F9D2}"/>
              </a:ext>
            </a:extLst>
          </p:cNvPr>
          <p:cNvPicPr>
            <a:picLocks noGrp="1" noChangeAspect="1"/>
          </p:cNvPicPr>
          <p:nvPr>
            <p:ph type="pic" sz="quarter" idx="10"/>
          </p:nvPr>
        </p:nvPicPr>
        <p:blipFill rotWithShape="1">
          <a:blip r:embed="rId3"/>
          <a:srcRect t="-3284" b="26687"/>
          <a:stretch/>
        </p:blipFill>
        <p:spPr>
          <a:xfrm flipH="1">
            <a:off x="8979857" y="742951"/>
            <a:ext cx="7753239" cy="9786938"/>
          </a:xfrm>
        </p:spPr>
      </p:pic>
    </p:spTree>
    <p:extLst>
      <p:ext uri="{BB962C8B-B14F-4D97-AF65-F5344CB8AC3E}">
        <p14:creationId xmlns:p14="http://schemas.microsoft.com/office/powerpoint/2010/main" val="331315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38F351-E27B-72EF-A38F-F786BE5E104A}"/>
              </a:ext>
            </a:extLst>
          </p:cNvPr>
          <p:cNvSpPr>
            <a:spLocks noGrp="1"/>
          </p:cNvSpPr>
          <p:nvPr>
            <p:ph type="ctrTitle"/>
          </p:nvPr>
        </p:nvSpPr>
        <p:spPr>
          <a:xfrm>
            <a:off x="1289538" y="5436439"/>
            <a:ext cx="8206154" cy="1249809"/>
          </a:xfrm>
        </p:spPr>
        <p:txBody>
          <a:bodyPr/>
          <a:lstStyle/>
          <a:p>
            <a:r>
              <a:rPr lang="de-DE" dirty="0"/>
              <a:t>Onboarding</a:t>
            </a:r>
            <a:endParaRPr lang="en-US" dirty="0"/>
          </a:p>
        </p:txBody>
      </p:sp>
      <p:sp>
        <p:nvSpPr>
          <p:cNvPr id="2" name="Fußzeilenplatzhalter 1">
            <a:extLst>
              <a:ext uri="{FF2B5EF4-FFF2-40B4-BE49-F238E27FC236}">
                <a16:creationId xmlns:a16="http://schemas.microsoft.com/office/drawing/2014/main" id="{1919EC32-BB22-142F-28C4-FE2309FFBD0F}"/>
              </a:ext>
            </a:extLst>
          </p:cNvPr>
          <p:cNvSpPr>
            <a:spLocks noGrp="1"/>
          </p:cNvSpPr>
          <p:nvPr>
            <p:ph type="ftr" sz="quarter" idx="4294967295"/>
          </p:nvPr>
        </p:nvSpPr>
        <p:spPr>
          <a:xfrm>
            <a:off x="0" y="10007600"/>
            <a:ext cx="8986838" cy="474663"/>
          </a:xfrm>
        </p:spPr>
        <p:txBody>
          <a:bodyPr/>
          <a:lstStyle/>
          <a:p>
            <a:r>
              <a:rPr lang="de-DE"/>
              <a:t>Die </a:t>
            </a:r>
            <a:r>
              <a:rPr lang="de-DE" err="1"/>
              <a:t>No</a:t>
            </a:r>
            <a:r>
              <a:rPr lang="de-DE"/>
              <a:t>-Code Plattform für VR &amp; AR Lernkurse</a:t>
            </a:r>
          </a:p>
        </p:txBody>
      </p:sp>
      <p:sp>
        <p:nvSpPr>
          <p:cNvPr id="3" name="Foliennummernplatzhalter 2">
            <a:extLst>
              <a:ext uri="{FF2B5EF4-FFF2-40B4-BE49-F238E27FC236}">
                <a16:creationId xmlns:a16="http://schemas.microsoft.com/office/drawing/2014/main" id="{8A1611A1-3E47-4324-5903-148E23000591}"/>
              </a:ext>
            </a:extLst>
          </p:cNvPr>
          <p:cNvSpPr>
            <a:spLocks noGrp="1"/>
          </p:cNvSpPr>
          <p:nvPr>
            <p:ph type="sldNum" sz="quarter" idx="4294967295"/>
          </p:nvPr>
        </p:nvSpPr>
        <p:spPr>
          <a:xfrm>
            <a:off x="14508163" y="10083800"/>
            <a:ext cx="4211637" cy="306388"/>
          </a:xfrm>
        </p:spPr>
        <p:txBody>
          <a:bodyPr/>
          <a:lstStyle/>
          <a:p>
            <a:pPr algn="r"/>
            <a:fld id="{3A5BA11C-165E-42F1-81A1-D7D123A5606A}" type="slidenum">
              <a:rPr lang="de-DE" smtClean="0"/>
              <a:pPr algn="r"/>
              <a:t>10</a:t>
            </a:fld>
            <a:endParaRPr lang="de-DE"/>
          </a:p>
        </p:txBody>
      </p:sp>
    </p:spTree>
    <p:extLst>
      <p:ext uri="{BB962C8B-B14F-4D97-AF65-F5344CB8AC3E}">
        <p14:creationId xmlns:p14="http://schemas.microsoft.com/office/powerpoint/2010/main" val="3467579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76AC866-D1AF-4121-A8F0-93C3C1D4E491}"/>
              </a:ext>
            </a:extLst>
          </p:cNvPr>
          <p:cNvSpPr>
            <a:spLocks noGrp="1"/>
          </p:cNvSpPr>
          <p:nvPr>
            <p:ph type="body" sz="quarter" idx="12"/>
          </p:nvPr>
        </p:nvSpPr>
        <p:spPr/>
        <p:txBody>
          <a:bodyPr/>
          <a:lstStyle/>
          <a:p>
            <a:r>
              <a:rPr lang="de-DE" dirty="0"/>
              <a:t>Onboarding – erster Tag</a:t>
            </a:r>
          </a:p>
          <a:p>
            <a:r>
              <a:rPr lang="de-DE" dirty="0">
                <a:latin typeface="Threespin-CondExtlight" panose="020B0406020101020102" pitchFamily="34" charset="0"/>
              </a:rPr>
              <a:t>MAHLE</a:t>
            </a:r>
          </a:p>
        </p:txBody>
      </p:sp>
    </p:spTree>
    <p:extLst>
      <p:ext uri="{BB962C8B-B14F-4D97-AF65-F5344CB8AC3E}">
        <p14:creationId xmlns:p14="http://schemas.microsoft.com/office/powerpoint/2010/main" val="88980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529200" y="558000"/>
            <a:ext cx="17651463" cy="880477"/>
          </a:xfrm>
        </p:spPr>
        <p:txBody>
          <a:bodyPr/>
          <a:lstStyle/>
          <a:p>
            <a:r>
              <a:rPr lang="de-DE" dirty="0"/>
              <a:t>Onboarding – erster Tag </a:t>
            </a:r>
            <a:r>
              <a:rPr lang="de-DE" dirty="0">
                <a:latin typeface="Threespin-CondExtlight" panose="020B0406020101020102" pitchFamily="34" charset="0"/>
              </a:rPr>
              <a:t>(MAHLE)</a:t>
            </a:r>
          </a:p>
        </p:txBody>
      </p:sp>
      <p:sp>
        <p:nvSpPr>
          <p:cNvPr id="19" name="Inhaltsplatzhalter 1">
            <a:extLst>
              <a:ext uri="{FF2B5EF4-FFF2-40B4-BE49-F238E27FC236}">
                <a16:creationId xmlns:a16="http://schemas.microsoft.com/office/drawing/2014/main" id="{991971AE-9996-43C8-A088-CA4525CB15F5}"/>
              </a:ext>
            </a:extLst>
          </p:cNvPr>
          <p:cNvSpPr txBox="1">
            <a:spLocks/>
          </p:cNvSpPr>
          <p:nvPr/>
        </p:nvSpPr>
        <p:spPr>
          <a:xfrm>
            <a:off x="636107" y="9077056"/>
            <a:ext cx="16145829" cy="5310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3071" dirty="0">
                <a:latin typeface="+mj-lt"/>
              </a:rPr>
              <a:t>Video ansehen: </a:t>
            </a:r>
            <a:r>
              <a:rPr lang="de-DE" sz="3071" dirty="0">
                <a:latin typeface="+mj-lt"/>
                <a:hlinkClick r:id="rId2"/>
              </a:rPr>
              <a:t>https://www.youtube.com/watch?v=3BYnZnM44Ww</a:t>
            </a:r>
            <a:r>
              <a:rPr lang="de-DE" sz="3071" dirty="0">
                <a:latin typeface="+mj-lt"/>
              </a:rPr>
              <a:t> </a:t>
            </a:r>
          </a:p>
          <a:p>
            <a:pPr marL="0" indent="0">
              <a:buNone/>
            </a:pPr>
            <a:endParaRPr lang="de-DE" sz="3071" dirty="0">
              <a:latin typeface="+mj-lt"/>
            </a:endParaRPr>
          </a:p>
          <a:p>
            <a:pPr marL="0" indent="0">
              <a:buNone/>
            </a:pPr>
            <a:endParaRPr lang="de-DE" sz="3071" dirty="0">
              <a:latin typeface="+mj-lt"/>
            </a:endParaRPr>
          </a:p>
        </p:txBody>
      </p:sp>
      <p:pic>
        <p:nvPicPr>
          <p:cNvPr id="12" name="Grafik 11">
            <a:extLst>
              <a:ext uri="{FF2B5EF4-FFF2-40B4-BE49-F238E27FC236}">
                <a16:creationId xmlns:a16="http://schemas.microsoft.com/office/drawing/2014/main" id="{F2D87632-931A-43B5-9AC5-80FDFA56DBC6}"/>
              </a:ext>
            </a:extLst>
          </p:cNvPr>
          <p:cNvPicPr>
            <a:picLocks noChangeAspect="1"/>
          </p:cNvPicPr>
          <p:nvPr/>
        </p:nvPicPr>
        <p:blipFill>
          <a:blip r:embed="rId3"/>
          <a:srcRect t="129" b="129"/>
          <a:stretch/>
        </p:blipFill>
        <p:spPr>
          <a:xfrm>
            <a:off x="12207367" y="2029544"/>
            <a:ext cx="5770420" cy="3362132"/>
          </a:xfrm>
          <a:prstGeom prst="roundRect">
            <a:avLst/>
          </a:prstGeom>
        </p:spPr>
      </p:pic>
      <p:pic>
        <p:nvPicPr>
          <p:cNvPr id="14" name="Picture 8">
            <a:extLst>
              <a:ext uri="{FF2B5EF4-FFF2-40B4-BE49-F238E27FC236}">
                <a16:creationId xmlns:a16="http://schemas.microsoft.com/office/drawing/2014/main" id="{DBB3A66B-B369-49C1-9E5D-37CC807AA60E}"/>
              </a:ext>
            </a:extLst>
          </p:cNvPr>
          <p:cNvPicPr>
            <a:picLocks noChangeAspect="1" noChangeArrowheads="1"/>
          </p:cNvPicPr>
          <p:nvPr/>
        </p:nvPicPr>
        <p:blipFill>
          <a:blip r:embed="rId4"/>
          <a:srcRect l="33" r="33"/>
          <a:stretch/>
        </p:blipFill>
        <p:spPr bwMode="auto">
          <a:xfrm>
            <a:off x="12205404" y="5582721"/>
            <a:ext cx="5779107" cy="3372593"/>
          </a:xfrm>
          <a:prstGeom prst="roundRect">
            <a:avLst/>
          </a:prstGeom>
          <a:noFill/>
          <a:extLst>
            <a:ext uri="{909E8E84-426E-40DD-AFC4-6F175D3DCCD1}">
              <a14:hiddenFill xmlns:a14="http://schemas.microsoft.com/office/drawing/2010/main">
                <a:solidFill>
                  <a:srgbClr val="FFFFFF"/>
                </a:solidFill>
              </a14:hiddenFill>
            </a:ext>
          </a:extLst>
        </p:spPr>
      </p:pic>
      <p:pic>
        <p:nvPicPr>
          <p:cNvPr id="17" name="Picture 12">
            <a:extLst>
              <a:ext uri="{FF2B5EF4-FFF2-40B4-BE49-F238E27FC236}">
                <a16:creationId xmlns:a16="http://schemas.microsoft.com/office/drawing/2014/main" id="{58FFEEB1-2F81-492F-9AF5-E6BEFFB1C611}"/>
              </a:ext>
            </a:extLst>
          </p:cNvPr>
          <p:cNvPicPr>
            <a:picLocks noChangeAspect="1" noChangeArrowheads="1"/>
          </p:cNvPicPr>
          <p:nvPr/>
        </p:nvPicPr>
        <p:blipFill>
          <a:blip r:embed="rId5"/>
          <a:srcRect l="131" r="131"/>
          <a:stretch/>
        </p:blipFill>
        <p:spPr bwMode="auto">
          <a:xfrm>
            <a:off x="742009" y="2029544"/>
            <a:ext cx="11259231" cy="6925770"/>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353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529200" y="558000"/>
            <a:ext cx="17651463" cy="880477"/>
          </a:xfrm>
        </p:spPr>
        <p:txBody>
          <a:bodyPr/>
          <a:lstStyle/>
          <a:p>
            <a:r>
              <a:rPr lang="de-DE" dirty="0"/>
              <a:t>MAHLE </a:t>
            </a:r>
            <a:r>
              <a:rPr lang="de-DE" dirty="0">
                <a:latin typeface="Threespin-CondExtlight" panose="020B0406020101020102" pitchFamily="34" charset="0"/>
              </a:rPr>
              <a:t>(erster Tag)</a:t>
            </a:r>
            <a:endParaRPr lang="de-DE" dirty="0"/>
          </a:p>
        </p:txBody>
      </p:sp>
      <p:sp>
        <p:nvSpPr>
          <p:cNvPr id="2" name="Inhaltsplatzhalter 1"/>
          <p:cNvSpPr>
            <a:spLocks noGrp="1"/>
          </p:cNvSpPr>
          <p:nvPr>
            <p:ph idx="1"/>
          </p:nvPr>
        </p:nvSpPr>
        <p:spPr/>
        <p:txBody>
          <a:bodyPr/>
          <a:lstStyle/>
          <a:p>
            <a:pPr marL="0" indent="0">
              <a:buNone/>
            </a:pPr>
            <a:r>
              <a:rPr lang="de-DE" dirty="0">
                <a:latin typeface="Threespin-Demibold" panose="020B0704030101020102" pitchFamily="34" charset="0"/>
              </a:rPr>
              <a:t>Herausforderung</a:t>
            </a:r>
          </a:p>
          <a:p>
            <a:pPr marL="0" indent="0">
              <a:buNone/>
            </a:pPr>
            <a:r>
              <a:rPr lang="de-DE" dirty="0"/>
              <a:t>Das Onboarding neuer Mitarbeiter stellt Unternehmen oft vor große Herausforderungen, insbesondere wenn es darum geht, ein umfassendes Verständnis der Unternehmenskultur und -struktur zu vermitteln. Mahle suchte nach einer innovativen Lösung, um neuen Teammitgliedern einen einzigartigen und einprägsamen ersten Tag zu bieten, der über traditionelle Einarbeitungsmethoden hinausgeht.</a:t>
            </a:r>
          </a:p>
          <a:p>
            <a:pPr marL="0" indent="0">
              <a:buNone/>
            </a:pPr>
            <a:endParaRPr lang="de-DE" dirty="0"/>
          </a:p>
          <a:p>
            <a:pPr marL="0" indent="0">
              <a:buNone/>
            </a:pPr>
            <a:r>
              <a:rPr lang="de-DE" dirty="0">
                <a:latin typeface="Threespin-Demibold" panose="020B0704030101020102" pitchFamily="34" charset="0"/>
              </a:rPr>
              <a:t>Lösung</a:t>
            </a:r>
          </a:p>
          <a:p>
            <a:pPr marL="0" indent="0">
              <a:buNone/>
            </a:pPr>
            <a:r>
              <a:rPr lang="de-DE" dirty="0"/>
              <a:t>Um diese Herausforderung zu meistern, wurde ein spezielles Training entwickelt, das den ersten Tag bei Mahle durch eine immersive 360°-Tour simuliert. Diese virtuelle Erfahrung ermöglicht es neuen Mitarbeitern, die Unternehmensumgebung interaktiv zu erkunden, wichtige Bereiche und Personen kennenzulernen und sich mit den Kernwerten und Zielen von Mahle vertraut zu machen. Die 360°-Tour bietet einen einzigartigen Einblick in das Arbeitsumfeld und erleichtert die Eingliederung in das Team, indem sie eine direkte und persönliche Verbindung zum Unternehmen herstellt.</a:t>
            </a:r>
          </a:p>
          <a:p>
            <a:pPr marL="0" indent="0">
              <a:buNone/>
            </a:pPr>
            <a:endParaRPr lang="de-DE" dirty="0">
              <a:latin typeface="Threespin-Demibold" panose="020B0704030101020102" pitchFamily="34" charset="0"/>
            </a:endParaRPr>
          </a:p>
          <a:p>
            <a:pPr marL="0" indent="0">
              <a:buNone/>
            </a:pPr>
            <a:r>
              <a:rPr lang="de-DE" dirty="0">
                <a:latin typeface="Threespin-Demibold" panose="020B0704030101020102" pitchFamily="34" charset="0"/>
              </a:rPr>
              <a:t>Erfolg</a:t>
            </a:r>
          </a:p>
          <a:p>
            <a:pPr marL="0" indent="0">
              <a:buNone/>
            </a:pPr>
            <a:r>
              <a:rPr lang="de-DE" dirty="0"/>
              <a:t>Die Einführung der 360°-Tour für das Onboarding bei Mahle hat sich als großer Erfolg erwiesen. Neue Mitarbeiter berichten von einer verbesserten Einarbeitungserfahrung, die nicht nur informativ, sondern auch ansprechend und unterhaltsam ist. Die Tour hat dazu beigetragen, das Gefühl der Zugehörigkeit und des Verständnisses für die Unternehmenskultur zu stärken, was wiederum die Mitarbeiterbindung und -zufriedenheit erhöht hat. </a:t>
            </a:r>
          </a:p>
        </p:txBody>
      </p:sp>
    </p:spTree>
    <p:extLst>
      <p:ext uri="{BB962C8B-B14F-4D97-AF65-F5344CB8AC3E}">
        <p14:creationId xmlns:p14="http://schemas.microsoft.com/office/powerpoint/2010/main" val="373159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76AC866-D1AF-4121-A8F0-93C3C1D4E491}"/>
              </a:ext>
            </a:extLst>
          </p:cNvPr>
          <p:cNvSpPr>
            <a:spLocks noGrp="1"/>
          </p:cNvSpPr>
          <p:nvPr>
            <p:ph type="body" sz="quarter" idx="12"/>
          </p:nvPr>
        </p:nvSpPr>
        <p:spPr/>
        <p:txBody>
          <a:bodyPr/>
          <a:lstStyle/>
          <a:p>
            <a:r>
              <a:rPr lang="de-DE" dirty="0"/>
              <a:t>„VFR Training“</a:t>
            </a:r>
          </a:p>
          <a:p>
            <a:r>
              <a:rPr lang="de-DE" dirty="0">
                <a:latin typeface="Threespin-CondExtlight" panose="020B0406020101020102" pitchFamily="34" charset="0"/>
              </a:rPr>
              <a:t>Lufthansa Aviation Training</a:t>
            </a:r>
          </a:p>
        </p:txBody>
      </p:sp>
    </p:spTree>
    <p:extLst>
      <p:ext uri="{BB962C8B-B14F-4D97-AF65-F5344CB8AC3E}">
        <p14:creationId xmlns:p14="http://schemas.microsoft.com/office/powerpoint/2010/main" val="334210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VFR </a:t>
            </a:r>
            <a:r>
              <a:rPr lang="de-DE" dirty="0">
                <a:latin typeface="+mj-lt"/>
              </a:rPr>
              <a:t>Training </a:t>
            </a:r>
            <a:r>
              <a:rPr lang="de-DE" dirty="0">
                <a:latin typeface="Threespin-CondExtlight" panose="020B0406020101020102" pitchFamily="34" charset="0"/>
              </a:rPr>
              <a:t>(Lufthansa Aviation Training)</a:t>
            </a:r>
          </a:p>
        </p:txBody>
      </p:sp>
      <p:sp>
        <p:nvSpPr>
          <p:cNvPr id="19" name="Inhaltsplatzhalter 1">
            <a:extLst>
              <a:ext uri="{FF2B5EF4-FFF2-40B4-BE49-F238E27FC236}">
                <a16:creationId xmlns:a16="http://schemas.microsoft.com/office/drawing/2014/main" id="{991971AE-9996-43C8-A088-CA4525CB15F5}"/>
              </a:ext>
            </a:extLst>
          </p:cNvPr>
          <p:cNvSpPr txBox="1">
            <a:spLocks/>
          </p:cNvSpPr>
          <p:nvPr/>
        </p:nvSpPr>
        <p:spPr>
          <a:xfrm>
            <a:off x="636107" y="9077056"/>
            <a:ext cx="16145829" cy="5310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3071" dirty="0">
                <a:latin typeface="+mj-lt"/>
              </a:rPr>
              <a:t>Video ansehen: </a:t>
            </a:r>
            <a:r>
              <a:rPr lang="de-DE" sz="3071" dirty="0">
                <a:latin typeface="+mj-lt"/>
                <a:hlinkClick r:id="rId2"/>
              </a:rPr>
              <a:t>https://youtu.be/yBCMY2i6jc4</a:t>
            </a:r>
            <a:r>
              <a:rPr lang="de-DE" sz="3071" dirty="0">
                <a:latin typeface="+mj-lt"/>
              </a:rPr>
              <a:t>  </a:t>
            </a:r>
          </a:p>
          <a:p>
            <a:pPr marL="0" indent="0">
              <a:buNone/>
            </a:pPr>
            <a:endParaRPr lang="de-DE" sz="3071" dirty="0">
              <a:latin typeface="+mj-lt"/>
            </a:endParaRPr>
          </a:p>
          <a:p>
            <a:pPr marL="0" indent="0">
              <a:buNone/>
            </a:pPr>
            <a:endParaRPr lang="de-DE" sz="3071" dirty="0">
              <a:latin typeface="+mj-lt"/>
            </a:endParaRPr>
          </a:p>
        </p:txBody>
      </p:sp>
      <p:pic>
        <p:nvPicPr>
          <p:cNvPr id="12" name="Grafik 11">
            <a:extLst>
              <a:ext uri="{FF2B5EF4-FFF2-40B4-BE49-F238E27FC236}">
                <a16:creationId xmlns:a16="http://schemas.microsoft.com/office/drawing/2014/main" id="{F2D87632-931A-43B5-9AC5-80FDFA56DBC6}"/>
              </a:ext>
            </a:extLst>
          </p:cNvPr>
          <p:cNvPicPr>
            <a:picLocks noChangeAspect="1"/>
          </p:cNvPicPr>
          <p:nvPr/>
        </p:nvPicPr>
        <p:blipFill rotWithShape="1">
          <a:blip r:embed="rId3"/>
          <a:srcRect l="3988" t="309" b="240"/>
          <a:stretch/>
        </p:blipFill>
        <p:spPr>
          <a:xfrm>
            <a:off x="12207367" y="2029544"/>
            <a:ext cx="5770420" cy="3362132"/>
          </a:xfrm>
          <a:prstGeom prst="roundRect">
            <a:avLst/>
          </a:prstGeom>
        </p:spPr>
      </p:pic>
      <p:pic>
        <p:nvPicPr>
          <p:cNvPr id="14" name="Picture 8" descr="C:\Users\th.3SPIN\Desktop\VR Kurs h_da 2016-05-17\res\LFT Auswahl\Screenshot_07.jpg">
            <a:extLst>
              <a:ext uri="{FF2B5EF4-FFF2-40B4-BE49-F238E27FC236}">
                <a16:creationId xmlns:a16="http://schemas.microsoft.com/office/drawing/2014/main" id="{DBB3A66B-B369-49C1-9E5D-37CC807AA6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0" t="9748" r="-197" b="12402"/>
          <a:stretch/>
        </p:blipFill>
        <p:spPr bwMode="auto">
          <a:xfrm>
            <a:off x="12205404" y="5582721"/>
            <a:ext cx="5779107" cy="3372593"/>
          </a:xfrm>
          <a:prstGeom prst="roundRect">
            <a:avLst/>
          </a:prstGeom>
          <a:noFill/>
          <a:extLst>
            <a:ext uri="{909E8E84-426E-40DD-AFC4-6F175D3DCCD1}">
              <a14:hiddenFill xmlns:a14="http://schemas.microsoft.com/office/drawing/2010/main">
                <a:solidFill>
                  <a:srgbClr val="FFFFFF"/>
                </a:solidFill>
              </a14:hiddenFill>
            </a:ext>
          </a:extLst>
        </p:spPr>
      </p:pic>
      <p:pic>
        <p:nvPicPr>
          <p:cNvPr id="17" name="Picture 12" descr="C:\Users\th.3SPIN\Desktop\VR Kurs h_da 2016-05-17\res\LFT Auswahl\Screenshot_16.jpg">
            <a:extLst>
              <a:ext uri="{FF2B5EF4-FFF2-40B4-BE49-F238E27FC236}">
                <a16:creationId xmlns:a16="http://schemas.microsoft.com/office/drawing/2014/main" id="{58FFEEB1-2F81-492F-9AF5-E6BEFFB1C61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1" t="13732" r="-1" b="4399"/>
          <a:stretch/>
        </p:blipFill>
        <p:spPr bwMode="auto">
          <a:xfrm>
            <a:off x="742009" y="2029544"/>
            <a:ext cx="11259231" cy="6925770"/>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113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VFR Training </a:t>
            </a:r>
            <a:r>
              <a:rPr lang="de-DE" dirty="0">
                <a:latin typeface="Threespin-CondExtlight" panose="020B0406020101020102" pitchFamily="34" charset="0"/>
              </a:rPr>
              <a:t>(Lufthansa Aviation Training)</a:t>
            </a:r>
            <a:endParaRPr lang="de-DE" dirty="0"/>
          </a:p>
        </p:txBody>
      </p:sp>
      <p:sp>
        <p:nvSpPr>
          <p:cNvPr id="2" name="Inhaltsplatzhalter 1"/>
          <p:cNvSpPr>
            <a:spLocks noGrp="1"/>
          </p:cNvSpPr>
          <p:nvPr>
            <p:ph idx="1"/>
          </p:nvPr>
        </p:nvSpPr>
        <p:spPr/>
        <p:txBody>
          <a:bodyPr/>
          <a:lstStyle/>
          <a:p>
            <a:pPr marL="0" indent="0">
              <a:buNone/>
            </a:pPr>
            <a:r>
              <a:rPr lang="de-DE" dirty="0">
                <a:latin typeface="Threespin-Demibold" panose="020B0704030101020102" pitchFamily="34" charset="0"/>
              </a:rPr>
              <a:t>Herausforderung</a:t>
            </a:r>
          </a:p>
          <a:p>
            <a:pPr marL="0" indent="0">
              <a:buNone/>
            </a:pPr>
            <a:r>
              <a:rPr lang="de-DE" dirty="0"/>
              <a:t>In der Flugausbildung kommt es vor Allem auf Erfahrung an. Echte Flugzeuge und auch Flugsimulatoren stehen jedoch nicht zu jeder Zeit, an jedem Ort und in beliebiger Stückzahl zur Verfügung. Die ersten Überlandflüge nach den sogenannten „Visual Flight Rules“ (VFR) – bei denen nach Wegpunkten anstatt nach Instrumenten geflogen wird – sind für die Flugschüler daher besonders anspruchsvoll.</a:t>
            </a:r>
          </a:p>
          <a:p>
            <a:pPr marL="0" indent="0">
              <a:buNone/>
            </a:pPr>
            <a:endParaRPr lang="de-DE" dirty="0"/>
          </a:p>
          <a:p>
            <a:pPr marL="0" indent="0">
              <a:buNone/>
            </a:pPr>
            <a:r>
              <a:rPr lang="de-DE" dirty="0">
                <a:latin typeface="Threespin-Demibold" panose="020B0704030101020102" pitchFamily="34" charset="0"/>
              </a:rPr>
              <a:t>Lösung</a:t>
            </a:r>
          </a:p>
          <a:p>
            <a:pPr marL="0" indent="0">
              <a:buNone/>
            </a:pPr>
            <a:r>
              <a:rPr lang="de-DE" dirty="0"/>
              <a:t>Gemeinsam mit Lufthansa Aviation Training entwickelten wir das erste mobile VR-Training für die „VFR“-Grundausbildung, die in Phoenix, Arizona durchgeführt wird. Mit einer VR-Brille absolvieren die angehenden Piloten vor der ersten Flugstunde einen kompletten Überlandflug – durch Blicke können sie Wegpunkte identifizieren und erhalten ein automatisches Feedback. Darüber hinaus werden auch zahlreiche Gefahrensituationen simuliert.</a:t>
            </a:r>
          </a:p>
          <a:p>
            <a:pPr marL="0" indent="0">
              <a:buNone/>
            </a:pPr>
            <a:endParaRPr lang="de-DE" dirty="0">
              <a:latin typeface="Threespin-Demibold" panose="020B0704030101020102" pitchFamily="34" charset="0"/>
            </a:endParaRPr>
          </a:p>
          <a:p>
            <a:pPr marL="0" indent="0">
              <a:buNone/>
            </a:pPr>
            <a:r>
              <a:rPr lang="de-DE" dirty="0">
                <a:latin typeface="Threespin-Demibold" panose="020B0704030101020102" pitchFamily="34" charset="0"/>
              </a:rPr>
              <a:t>Erfolg</a:t>
            </a:r>
          </a:p>
          <a:p>
            <a:pPr marL="0" indent="0">
              <a:buNone/>
            </a:pPr>
            <a:r>
              <a:rPr lang="de-DE" dirty="0"/>
              <a:t>Das Training wurde am Fachbereich Psychologie der Uni Berlin wissenschaftlich begleitet und ausgewertet. Es führte zu einer messbaren Leistungssteigerung von 15 Prozent. Mit Hilfe der App ist es möglich, das Training an jedem Ort und beliebig oft zu geringen Kosten durchzuführen. </a:t>
            </a:r>
          </a:p>
        </p:txBody>
      </p:sp>
    </p:spTree>
    <p:extLst>
      <p:ext uri="{BB962C8B-B14F-4D97-AF65-F5344CB8AC3E}">
        <p14:creationId xmlns:p14="http://schemas.microsoft.com/office/powerpoint/2010/main" val="1817697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488774A-31E4-1658-45A4-C5851BA80AAF}"/>
              </a:ext>
            </a:extLst>
          </p:cNvPr>
          <p:cNvSpPr>
            <a:spLocks noGrp="1"/>
          </p:cNvSpPr>
          <p:nvPr>
            <p:ph type="ctrTitle"/>
          </p:nvPr>
        </p:nvSpPr>
        <p:spPr>
          <a:xfrm>
            <a:off x="1289538" y="4328443"/>
            <a:ext cx="8206154" cy="2357805"/>
          </a:xfrm>
        </p:spPr>
        <p:txBody>
          <a:bodyPr/>
          <a:lstStyle/>
          <a:p>
            <a:r>
              <a:rPr lang="de-DE" dirty="0"/>
              <a:t>Vermittlung von Arbeitsprozessen</a:t>
            </a:r>
            <a:endParaRPr lang="en-US" dirty="0"/>
          </a:p>
        </p:txBody>
      </p:sp>
      <p:sp>
        <p:nvSpPr>
          <p:cNvPr id="4" name="Textplatzhalter 3">
            <a:extLst>
              <a:ext uri="{FF2B5EF4-FFF2-40B4-BE49-F238E27FC236}">
                <a16:creationId xmlns:a16="http://schemas.microsoft.com/office/drawing/2014/main" id="{54DB7915-C7AB-6104-4C0C-391C086A025D}"/>
              </a:ext>
            </a:extLst>
          </p:cNvPr>
          <p:cNvSpPr>
            <a:spLocks noGrp="1"/>
          </p:cNvSpPr>
          <p:nvPr>
            <p:ph type="subTitle" idx="1"/>
          </p:nvPr>
        </p:nvSpPr>
        <p:spPr/>
        <p:txBody>
          <a:bodyPr/>
          <a:lstStyle/>
          <a:p>
            <a:endParaRPr lang="de-DE" dirty="0"/>
          </a:p>
        </p:txBody>
      </p:sp>
      <p:sp>
        <p:nvSpPr>
          <p:cNvPr id="2" name="Fußzeilenplatzhalter 1">
            <a:extLst>
              <a:ext uri="{FF2B5EF4-FFF2-40B4-BE49-F238E27FC236}">
                <a16:creationId xmlns:a16="http://schemas.microsoft.com/office/drawing/2014/main" id="{1919EC32-BB22-142F-28C4-FE2309FFBD0F}"/>
              </a:ext>
            </a:extLst>
          </p:cNvPr>
          <p:cNvSpPr>
            <a:spLocks noGrp="1"/>
          </p:cNvSpPr>
          <p:nvPr>
            <p:ph type="ftr" sz="quarter" idx="4294967295"/>
          </p:nvPr>
        </p:nvSpPr>
        <p:spPr>
          <a:xfrm>
            <a:off x="0" y="10007600"/>
            <a:ext cx="8986838" cy="474663"/>
          </a:xfrm>
        </p:spPr>
        <p:txBody>
          <a:bodyPr/>
          <a:lstStyle/>
          <a:p>
            <a:r>
              <a:rPr lang="de-DE"/>
              <a:t>Die </a:t>
            </a:r>
            <a:r>
              <a:rPr lang="de-DE" err="1"/>
              <a:t>No</a:t>
            </a:r>
            <a:r>
              <a:rPr lang="de-DE"/>
              <a:t>-Code Plattform für VR &amp; AR Lernkurse</a:t>
            </a:r>
          </a:p>
        </p:txBody>
      </p:sp>
      <p:sp>
        <p:nvSpPr>
          <p:cNvPr id="3" name="Foliennummernplatzhalter 2">
            <a:extLst>
              <a:ext uri="{FF2B5EF4-FFF2-40B4-BE49-F238E27FC236}">
                <a16:creationId xmlns:a16="http://schemas.microsoft.com/office/drawing/2014/main" id="{8A1611A1-3E47-4324-5903-148E23000591}"/>
              </a:ext>
            </a:extLst>
          </p:cNvPr>
          <p:cNvSpPr>
            <a:spLocks noGrp="1"/>
          </p:cNvSpPr>
          <p:nvPr>
            <p:ph type="sldNum" sz="quarter" idx="4294967295"/>
          </p:nvPr>
        </p:nvSpPr>
        <p:spPr>
          <a:xfrm>
            <a:off x="14508163" y="10083800"/>
            <a:ext cx="4211637" cy="306388"/>
          </a:xfrm>
        </p:spPr>
        <p:txBody>
          <a:bodyPr/>
          <a:lstStyle/>
          <a:p>
            <a:pPr algn="r"/>
            <a:fld id="{3A5BA11C-165E-42F1-81A1-D7D123A5606A}" type="slidenum">
              <a:rPr lang="de-DE" smtClean="0"/>
              <a:pPr algn="r"/>
              <a:t>17</a:t>
            </a:fld>
            <a:endParaRPr lang="de-DE"/>
          </a:p>
        </p:txBody>
      </p:sp>
    </p:spTree>
    <p:extLst>
      <p:ext uri="{BB962C8B-B14F-4D97-AF65-F5344CB8AC3E}">
        <p14:creationId xmlns:p14="http://schemas.microsoft.com/office/powerpoint/2010/main" val="3770027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406FE-334B-71F9-DA09-90F766F8E155}"/>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AEF79355-E332-85B6-56FD-0FB577661F79}"/>
              </a:ext>
            </a:extLst>
          </p:cNvPr>
          <p:cNvSpPr>
            <a:spLocks noGrp="1"/>
          </p:cNvSpPr>
          <p:nvPr>
            <p:ph type="body" sz="quarter" idx="12"/>
          </p:nvPr>
        </p:nvSpPr>
        <p:spPr/>
        <p:txBody>
          <a:bodyPr/>
          <a:lstStyle/>
          <a:p>
            <a:r>
              <a:rPr lang="en-US" dirty="0"/>
              <a:t>Adventures Of A Maintenance Mechanic</a:t>
            </a:r>
          </a:p>
          <a:p>
            <a:r>
              <a:rPr lang="de-DE" dirty="0">
                <a:latin typeface="Threespin-CondExtlight" panose="020B0406020101020102" pitchFamily="34" charset="0"/>
              </a:rPr>
              <a:t>3spin Learning</a:t>
            </a:r>
          </a:p>
        </p:txBody>
      </p:sp>
    </p:spTree>
    <p:extLst>
      <p:ext uri="{BB962C8B-B14F-4D97-AF65-F5344CB8AC3E}">
        <p14:creationId xmlns:p14="http://schemas.microsoft.com/office/powerpoint/2010/main" val="230390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C9BD7-D27B-9EE9-B8EE-5B0667C1B7F1}"/>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3F31DB11-F5CB-8CA9-F3C7-2B4D71C49933}"/>
              </a:ext>
            </a:extLst>
          </p:cNvPr>
          <p:cNvPicPr>
            <a:picLocks noChangeAspect="1"/>
          </p:cNvPicPr>
          <p:nvPr/>
        </p:nvPicPr>
        <p:blipFill>
          <a:blip r:embed="rId2"/>
          <a:srcRect l="5911" r="5911"/>
          <a:stretch/>
        </p:blipFill>
        <p:spPr>
          <a:xfrm>
            <a:off x="721102" y="2025651"/>
            <a:ext cx="6993040" cy="6923266"/>
          </a:xfrm>
          <a:prstGeom prst="roundRect">
            <a:avLst/>
          </a:prstGeom>
        </p:spPr>
      </p:pic>
      <p:pic>
        <p:nvPicPr>
          <p:cNvPr id="7" name="Grafik 6">
            <a:extLst>
              <a:ext uri="{FF2B5EF4-FFF2-40B4-BE49-F238E27FC236}">
                <a16:creationId xmlns:a16="http://schemas.microsoft.com/office/drawing/2014/main" id="{7A77D5B1-6441-7667-F02D-8956F424753A}"/>
              </a:ext>
            </a:extLst>
          </p:cNvPr>
          <p:cNvPicPr>
            <a:picLocks noChangeAspect="1"/>
          </p:cNvPicPr>
          <p:nvPr/>
        </p:nvPicPr>
        <p:blipFill>
          <a:blip r:embed="rId3"/>
          <a:srcRect l="10098" r="10098"/>
          <a:stretch/>
        </p:blipFill>
        <p:spPr>
          <a:xfrm>
            <a:off x="7894303" y="2025651"/>
            <a:ext cx="10103415" cy="6920818"/>
          </a:xfrm>
          <a:prstGeom prst="roundRect">
            <a:avLst/>
          </a:prstGeom>
        </p:spPr>
      </p:pic>
      <p:sp>
        <p:nvSpPr>
          <p:cNvPr id="4" name="Titel 3">
            <a:extLst>
              <a:ext uri="{FF2B5EF4-FFF2-40B4-BE49-F238E27FC236}">
                <a16:creationId xmlns:a16="http://schemas.microsoft.com/office/drawing/2014/main" id="{80284EC6-A563-0211-586C-EAB9B234A863}"/>
              </a:ext>
            </a:extLst>
          </p:cNvPr>
          <p:cNvSpPr>
            <a:spLocks noGrp="1"/>
          </p:cNvSpPr>
          <p:nvPr>
            <p:ph type="title"/>
          </p:nvPr>
        </p:nvSpPr>
        <p:spPr>
          <a:xfrm>
            <a:off x="529200" y="558000"/>
            <a:ext cx="17651463" cy="880477"/>
          </a:xfrm>
        </p:spPr>
        <p:txBody>
          <a:bodyPr/>
          <a:lstStyle/>
          <a:p>
            <a:r>
              <a:rPr lang="en-US" dirty="0" err="1"/>
              <a:t>Wartungsarbeiten</a:t>
            </a:r>
            <a:r>
              <a:rPr lang="en-US" dirty="0"/>
              <a:t> </a:t>
            </a:r>
            <a:r>
              <a:rPr lang="en-US" dirty="0" err="1"/>
              <a:t>Windturbine</a:t>
            </a:r>
            <a:r>
              <a:rPr lang="en-US" noProof="0" dirty="0"/>
              <a:t> </a:t>
            </a:r>
            <a:r>
              <a:rPr lang="de-DE" dirty="0">
                <a:latin typeface="Threespin-CondExtlight" panose="020B0406020101020102" pitchFamily="34" charset="0"/>
              </a:rPr>
              <a:t>(3spin Learning)</a:t>
            </a:r>
            <a:endParaRPr lang="de-DE" dirty="0"/>
          </a:p>
        </p:txBody>
      </p:sp>
    </p:spTree>
    <p:extLst>
      <p:ext uri="{BB962C8B-B14F-4D97-AF65-F5344CB8AC3E}">
        <p14:creationId xmlns:p14="http://schemas.microsoft.com/office/powerpoint/2010/main" val="884588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B40A752C-19AB-AB80-536B-A305695F142E}"/>
              </a:ext>
            </a:extLst>
          </p:cNvPr>
          <p:cNvSpPr>
            <a:spLocks noGrp="1"/>
          </p:cNvSpPr>
          <p:nvPr>
            <p:ph type="sldNum" sz="quarter" idx="4"/>
          </p:nvPr>
        </p:nvSpPr>
        <p:spPr/>
        <p:txBody>
          <a:bodyPr/>
          <a:lstStyle/>
          <a:p>
            <a:pPr algn="r"/>
            <a:fld id="{3A5BA11C-165E-42F1-81A1-D7D123A5606A}" type="slidenum">
              <a:rPr lang="de-DE" smtClean="0"/>
              <a:pPr algn="r"/>
              <a:t>2</a:t>
            </a:fld>
            <a:endParaRPr lang="de-DE"/>
          </a:p>
        </p:txBody>
      </p:sp>
      <p:sp>
        <p:nvSpPr>
          <p:cNvPr id="23" name="Rechteck: abgerundete Ecken 22">
            <a:extLst>
              <a:ext uri="{FF2B5EF4-FFF2-40B4-BE49-F238E27FC236}">
                <a16:creationId xmlns:a16="http://schemas.microsoft.com/office/drawing/2014/main" id="{644AD47C-C93D-0D3D-BD69-CC0D23319100}"/>
              </a:ext>
            </a:extLst>
          </p:cNvPr>
          <p:cNvSpPr/>
          <p:nvPr/>
        </p:nvSpPr>
        <p:spPr>
          <a:xfrm>
            <a:off x="1277651" y="794170"/>
            <a:ext cx="4969974" cy="4022467"/>
          </a:xfrm>
          <a:prstGeom prst="roundRect">
            <a:avLst>
              <a:gd name="adj" fmla="val 7642"/>
            </a:avLst>
          </a:prstGeom>
          <a:solidFill>
            <a:schemeClr val="bg1"/>
          </a:solidFill>
          <a:ln>
            <a:noFill/>
          </a:ln>
          <a:effectLst>
            <a:outerShdw blurRad="127000" dist="50800" dir="2700000" algn="tl" rotWithShape="0">
              <a:schemeClr val="accent4">
                <a:alpha val="40000"/>
              </a:scheme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de-DE" sz="2800">
              <a:highlight>
                <a:srgbClr val="FFFF00"/>
              </a:highlight>
              <a:latin typeface="+mj-lt"/>
            </a:endParaRPr>
          </a:p>
        </p:txBody>
      </p:sp>
      <p:sp>
        <p:nvSpPr>
          <p:cNvPr id="24" name="Abgerundetes Rechteck 31">
            <a:extLst>
              <a:ext uri="{FF2B5EF4-FFF2-40B4-BE49-F238E27FC236}">
                <a16:creationId xmlns:a16="http://schemas.microsoft.com/office/drawing/2014/main" id="{2780621C-4591-E770-0EF7-4CA0FC885FB3}"/>
              </a:ext>
            </a:extLst>
          </p:cNvPr>
          <p:cNvSpPr/>
          <p:nvPr/>
        </p:nvSpPr>
        <p:spPr>
          <a:xfrm>
            <a:off x="1272343" y="454414"/>
            <a:ext cx="4975282" cy="615138"/>
          </a:xfrm>
          <a:prstGeom prst="round2SameRect">
            <a:avLst>
              <a:gd name="adj1" fmla="val 48611"/>
              <a:gd name="adj2" fmla="val 3922"/>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nSpc>
                <a:spcPct val="150000"/>
              </a:lnSpc>
              <a:spcAft>
                <a:spcPts val="1275"/>
              </a:spcAft>
            </a:pPr>
            <a:endParaRPr lang="de-DE" sz="1600">
              <a:solidFill>
                <a:srgbClr val="596566"/>
              </a:solidFill>
              <a:latin typeface="Threespin-CondLight" panose="020B0506020101010102" pitchFamily="34" charset="77"/>
            </a:endParaRPr>
          </a:p>
        </p:txBody>
      </p:sp>
      <p:sp>
        <p:nvSpPr>
          <p:cNvPr id="25" name="Untertitel 2">
            <a:hlinkClick r:id="rId2" action="ppaction://hlinksldjump"/>
            <a:extLst>
              <a:ext uri="{FF2B5EF4-FFF2-40B4-BE49-F238E27FC236}">
                <a16:creationId xmlns:a16="http://schemas.microsoft.com/office/drawing/2014/main" id="{C677A5EA-4AD1-7F2F-FFD7-ABD7C6DF2418}"/>
              </a:ext>
            </a:extLst>
          </p:cNvPr>
          <p:cNvSpPr txBox="1">
            <a:spLocks/>
          </p:cNvSpPr>
          <p:nvPr/>
        </p:nvSpPr>
        <p:spPr>
          <a:xfrm>
            <a:off x="1549642" y="470439"/>
            <a:ext cx="4832798" cy="592874"/>
          </a:xfrm>
          <a:prstGeom prst="rect">
            <a:avLst/>
          </a:prstGeom>
        </p:spPr>
        <p:txBody>
          <a:bodyPr vert="horz" lIns="140442" tIns="70221" rIns="140442" bIns="70221" rtlCol="0" anchor="ctr">
            <a:noAutofit/>
          </a:bodyPr>
          <a:lstStyle>
            <a:lvl1pPr marL="0" indent="0" algn="l" defTabSz="702198" rtl="0" eaLnBrk="1" latinLnBrk="0" hangingPunct="1">
              <a:spcBef>
                <a:spcPct val="20000"/>
              </a:spcBef>
              <a:buFont typeface="Arial"/>
              <a:buNone/>
              <a:defRPr sz="2400" kern="1200">
                <a:solidFill>
                  <a:schemeClr val="tx2"/>
                </a:solidFill>
                <a:latin typeface="+mj-lt"/>
                <a:ea typeface="+mn-ea"/>
                <a:cs typeface="+mn-cs"/>
              </a:defRPr>
            </a:lvl1pPr>
            <a:lvl2pPr marL="702198" indent="0" algn="ctr" defTabSz="702198"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2pPr>
            <a:lvl3pPr marL="1404394" indent="0" algn="ctr" defTabSz="702198" rtl="0" eaLnBrk="1" latinLnBrk="0" hangingPunct="1">
              <a:spcBef>
                <a:spcPct val="20000"/>
              </a:spcBef>
              <a:buFont typeface="Arial"/>
              <a:buNone/>
              <a:defRPr sz="2400" kern="1200">
                <a:solidFill>
                  <a:schemeClr val="tx1">
                    <a:tint val="75000"/>
                  </a:schemeClr>
                </a:solidFill>
                <a:latin typeface="+mn-lt"/>
                <a:ea typeface="+mn-ea"/>
                <a:cs typeface="+mn-cs"/>
              </a:defRPr>
            </a:lvl3pPr>
            <a:lvl4pPr marL="2106591" indent="0" algn="ctr" defTabSz="702198"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4pPr>
            <a:lvl5pPr marL="2808787" indent="0" algn="ctr" defTabSz="702198"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5pPr>
            <a:lvl6pPr marL="3510985" indent="0" algn="ctr" defTabSz="702198" rtl="0" eaLnBrk="1" latinLnBrk="0" hangingPunct="1">
              <a:spcBef>
                <a:spcPct val="20000"/>
              </a:spcBef>
              <a:buFont typeface="Arial"/>
              <a:buNone/>
              <a:defRPr sz="3099" kern="1200">
                <a:solidFill>
                  <a:schemeClr val="tx1">
                    <a:tint val="75000"/>
                  </a:schemeClr>
                </a:solidFill>
                <a:latin typeface="+mn-lt"/>
                <a:ea typeface="+mn-ea"/>
                <a:cs typeface="+mn-cs"/>
              </a:defRPr>
            </a:lvl6pPr>
            <a:lvl7pPr marL="4213183" indent="0" algn="ctr" defTabSz="702198" rtl="0" eaLnBrk="1" latinLnBrk="0" hangingPunct="1">
              <a:spcBef>
                <a:spcPct val="20000"/>
              </a:spcBef>
              <a:buFont typeface="Arial"/>
              <a:buNone/>
              <a:defRPr sz="3099" kern="1200">
                <a:solidFill>
                  <a:schemeClr val="tx1">
                    <a:tint val="75000"/>
                  </a:schemeClr>
                </a:solidFill>
                <a:latin typeface="+mn-lt"/>
                <a:ea typeface="+mn-ea"/>
                <a:cs typeface="+mn-cs"/>
              </a:defRPr>
            </a:lvl7pPr>
            <a:lvl8pPr marL="4915376" indent="0" algn="ctr" defTabSz="702198" rtl="0" eaLnBrk="1" latinLnBrk="0" hangingPunct="1">
              <a:spcBef>
                <a:spcPct val="20000"/>
              </a:spcBef>
              <a:buFont typeface="Arial"/>
              <a:buNone/>
              <a:defRPr sz="3099" kern="1200">
                <a:solidFill>
                  <a:schemeClr val="tx1">
                    <a:tint val="75000"/>
                  </a:schemeClr>
                </a:solidFill>
                <a:latin typeface="+mn-lt"/>
                <a:ea typeface="+mn-ea"/>
                <a:cs typeface="+mn-cs"/>
              </a:defRPr>
            </a:lvl8pPr>
            <a:lvl9pPr marL="5617574" indent="0" algn="ctr" defTabSz="702198" rtl="0" eaLnBrk="1" latinLnBrk="0" hangingPunct="1">
              <a:spcBef>
                <a:spcPct val="20000"/>
              </a:spcBef>
              <a:buFont typeface="Arial"/>
              <a:buNone/>
              <a:defRPr sz="3099" kern="1200">
                <a:solidFill>
                  <a:schemeClr val="tx1">
                    <a:tint val="75000"/>
                  </a:schemeClr>
                </a:solidFill>
                <a:latin typeface="+mn-lt"/>
                <a:ea typeface="+mn-ea"/>
                <a:cs typeface="+mn-cs"/>
              </a:defRPr>
            </a:lvl9pPr>
          </a:lstStyle>
          <a:p>
            <a:r>
              <a:rPr lang="en-US" sz="2400" dirty="0" err="1">
                <a:latin typeface="+mj-lt"/>
              </a:rPr>
              <a:t>Ausbildung</a:t>
            </a:r>
            <a:r>
              <a:rPr lang="en-US" sz="2400" dirty="0">
                <a:latin typeface="+mj-lt"/>
              </a:rPr>
              <a:t> 4.0</a:t>
            </a:r>
          </a:p>
        </p:txBody>
      </p:sp>
      <p:pic>
        <p:nvPicPr>
          <p:cNvPr id="28" name="Grafik 27">
            <a:hlinkClick r:id="rId2" action="ppaction://hlinksldjump"/>
            <a:extLst>
              <a:ext uri="{FF2B5EF4-FFF2-40B4-BE49-F238E27FC236}">
                <a16:creationId xmlns:a16="http://schemas.microsoft.com/office/drawing/2014/main" id="{D08DCC69-72D9-A54A-4DF4-AF5CAFEA593A}"/>
              </a:ext>
            </a:extLst>
          </p:cNvPr>
          <p:cNvPicPr>
            <a:picLocks noChangeAspect="1"/>
          </p:cNvPicPr>
          <p:nvPr/>
        </p:nvPicPr>
        <p:blipFill>
          <a:blip r:embed="rId3"/>
          <a:srcRect l="7371" r="7371"/>
          <a:stretch/>
        </p:blipFill>
        <p:spPr>
          <a:xfrm>
            <a:off x="1555635" y="1266621"/>
            <a:ext cx="4414005" cy="2886277"/>
          </a:xfrm>
          <a:prstGeom prst="roundRect">
            <a:avLst>
              <a:gd name="adj" fmla="val 7726"/>
            </a:avLst>
          </a:prstGeom>
          <a:ln>
            <a:noFill/>
          </a:ln>
          <a:effectLst/>
        </p:spPr>
      </p:pic>
      <p:sp>
        <p:nvSpPr>
          <p:cNvPr id="43" name="Rechteck: abgerundete Ecken 42">
            <a:extLst>
              <a:ext uri="{FF2B5EF4-FFF2-40B4-BE49-F238E27FC236}">
                <a16:creationId xmlns:a16="http://schemas.microsoft.com/office/drawing/2014/main" id="{DC2FFAF1-F41D-A9E8-8AC7-320219A80262}"/>
              </a:ext>
            </a:extLst>
          </p:cNvPr>
          <p:cNvSpPr/>
          <p:nvPr/>
        </p:nvSpPr>
        <p:spPr>
          <a:xfrm>
            <a:off x="6839583" y="794170"/>
            <a:ext cx="4969974" cy="4022467"/>
          </a:xfrm>
          <a:prstGeom prst="roundRect">
            <a:avLst>
              <a:gd name="adj" fmla="val 7642"/>
            </a:avLst>
          </a:prstGeom>
          <a:solidFill>
            <a:schemeClr val="bg1"/>
          </a:solidFill>
          <a:ln>
            <a:noFill/>
          </a:ln>
          <a:effectLst>
            <a:outerShdw blurRad="127000" dist="50800" dir="2700000" algn="tl" rotWithShape="0">
              <a:schemeClr val="accent4">
                <a:alpha val="40000"/>
              </a:scheme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de-DE" sz="2800">
              <a:highlight>
                <a:srgbClr val="FFFF00"/>
              </a:highlight>
              <a:latin typeface="+mj-lt"/>
            </a:endParaRPr>
          </a:p>
        </p:txBody>
      </p:sp>
      <p:sp>
        <p:nvSpPr>
          <p:cNvPr id="44" name="Abgerundetes Rechteck 31">
            <a:hlinkClick r:id="rId4" action="ppaction://hlinksldjump"/>
            <a:extLst>
              <a:ext uri="{FF2B5EF4-FFF2-40B4-BE49-F238E27FC236}">
                <a16:creationId xmlns:a16="http://schemas.microsoft.com/office/drawing/2014/main" id="{921DBAE7-FF01-16B1-6B46-721C9F362F74}"/>
              </a:ext>
            </a:extLst>
          </p:cNvPr>
          <p:cNvSpPr/>
          <p:nvPr/>
        </p:nvSpPr>
        <p:spPr>
          <a:xfrm>
            <a:off x="6834275" y="454414"/>
            <a:ext cx="4975282" cy="615138"/>
          </a:xfrm>
          <a:prstGeom prst="round2SameRect">
            <a:avLst>
              <a:gd name="adj1" fmla="val 48611"/>
              <a:gd name="adj2" fmla="val 3922"/>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nSpc>
                <a:spcPct val="150000"/>
              </a:lnSpc>
              <a:spcAft>
                <a:spcPts val="1275"/>
              </a:spcAft>
            </a:pPr>
            <a:endParaRPr lang="de-DE" sz="1600">
              <a:solidFill>
                <a:srgbClr val="596566"/>
              </a:solidFill>
              <a:latin typeface="Threespin-CondLight" panose="020B0506020101010102" pitchFamily="34" charset="77"/>
            </a:endParaRPr>
          </a:p>
        </p:txBody>
      </p:sp>
      <p:sp>
        <p:nvSpPr>
          <p:cNvPr id="45" name="Untertitel 2">
            <a:hlinkClick r:id="rId4" action="ppaction://hlinksldjump"/>
            <a:extLst>
              <a:ext uri="{FF2B5EF4-FFF2-40B4-BE49-F238E27FC236}">
                <a16:creationId xmlns:a16="http://schemas.microsoft.com/office/drawing/2014/main" id="{07D52EA2-2B90-019A-06D7-99937E495898}"/>
              </a:ext>
            </a:extLst>
          </p:cNvPr>
          <p:cNvSpPr txBox="1">
            <a:spLocks/>
          </p:cNvSpPr>
          <p:nvPr/>
        </p:nvSpPr>
        <p:spPr>
          <a:xfrm>
            <a:off x="7111574" y="470439"/>
            <a:ext cx="4832798" cy="592874"/>
          </a:xfrm>
          <a:prstGeom prst="rect">
            <a:avLst/>
          </a:prstGeom>
        </p:spPr>
        <p:txBody>
          <a:bodyPr vert="horz" lIns="140442" tIns="70221" rIns="140442" bIns="70221" rtlCol="0" anchor="ctr">
            <a:noAutofit/>
          </a:bodyPr>
          <a:lstStyle>
            <a:lvl1pPr marL="0" indent="0" algn="l" defTabSz="702198" rtl="0" eaLnBrk="1" latinLnBrk="0" hangingPunct="1">
              <a:spcBef>
                <a:spcPct val="20000"/>
              </a:spcBef>
              <a:buFont typeface="Arial"/>
              <a:buNone/>
              <a:defRPr sz="2400" kern="1200">
                <a:solidFill>
                  <a:schemeClr val="tx2"/>
                </a:solidFill>
                <a:latin typeface="+mj-lt"/>
                <a:ea typeface="+mn-ea"/>
                <a:cs typeface="+mn-cs"/>
              </a:defRPr>
            </a:lvl1pPr>
            <a:lvl2pPr marL="702198" indent="0" algn="ctr" defTabSz="702198"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2pPr>
            <a:lvl3pPr marL="1404394" indent="0" algn="ctr" defTabSz="702198" rtl="0" eaLnBrk="1" latinLnBrk="0" hangingPunct="1">
              <a:spcBef>
                <a:spcPct val="20000"/>
              </a:spcBef>
              <a:buFont typeface="Arial"/>
              <a:buNone/>
              <a:defRPr sz="2400" kern="1200">
                <a:solidFill>
                  <a:schemeClr val="tx1">
                    <a:tint val="75000"/>
                  </a:schemeClr>
                </a:solidFill>
                <a:latin typeface="+mn-lt"/>
                <a:ea typeface="+mn-ea"/>
                <a:cs typeface="+mn-cs"/>
              </a:defRPr>
            </a:lvl3pPr>
            <a:lvl4pPr marL="2106591" indent="0" algn="ctr" defTabSz="702198"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4pPr>
            <a:lvl5pPr marL="2808787" indent="0" algn="ctr" defTabSz="702198"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5pPr>
            <a:lvl6pPr marL="3510985" indent="0" algn="ctr" defTabSz="702198" rtl="0" eaLnBrk="1" latinLnBrk="0" hangingPunct="1">
              <a:spcBef>
                <a:spcPct val="20000"/>
              </a:spcBef>
              <a:buFont typeface="Arial"/>
              <a:buNone/>
              <a:defRPr sz="3099" kern="1200">
                <a:solidFill>
                  <a:schemeClr val="tx1">
                    <a:tint val="75000"/>
                  </a:schemeClr>
                </a:solidFill>
                <a:latin typeface="+mn-lt"/>
                <a:ea typeface="+mn-ea"/>
                <a:cs typeface="+mn-cs"/>
              </a:defRPr>
            </a:lvl6pPr>
            <a:lvl7pPr marL="4213183" indent="0" algn="ctr" defTabSz="702198" rtl="0" eaLnBrk="1" latinLnBrk="0" hangingPunct="1">
              <a:spcBef>
                <a:spcPct val="20000"/>
              </a:spcBef>
              <a:buFont typeface="Arial"/>
              <a:buNone/>
              <a:defRPr sz="3099" kern="1200">
                <a:solidFill>
                  <a:schemeClr val="tx1">
                    <a:tint val="75000"/>
                  </a:schemeClr>
                </a:solidFill>
                <a:latin typeface="+mn-lt"/>
                <a:ea typeface="+mn-ea"/>
                <a:cs typeface="+mn-cs"/>
              </a:defRPr>
            </a:lvl7pPr>
            <a:lvl8pPr marL="4915376" indent="0" algn="ctr" defTabSz="702198" rtl="0" eaLnBrk="1" latinLnBrk="0" hangingPunct="1">
              <a:spcBef>
                <a:spcPct val="20000"/>
              </a:spcBef>
              <a:buFont typeface="Arial"/>
              <a:buNone/>
              <a:defRPr sz="3099" kern="1200">
                <a:solidFill>
                  <a:schemeClr val="tx1">
                    <a:tint val="75000"/>
                  </a:schemeClr>
                </a:solidFill>
                <a:latin typeface="+mn-lt"/>
                <a:ea typeface="+mn-ea"/>
                <a:cs typeface="+mn-cs"/>
              </a:defRPr>
            </a:lvl8pPr>
            <a:lvl9pPr marL="5617574" indent="0" algn="ctr" defTabSz="702198" rtl="0" eaLnBrk="1" latinLnBrk="0" hangingPunct="1">
              <a:spcBef>
                <a:spcPct val="20000"/>
              </a:spcBef>
              <a:buFont typeface="Arial"/>
              <a:buNone/>
              <a:defRPr sz="3099" kern="1200">
                <a:solidFill>
                  <a:schemeClr val="tx1">
                    <a:tint val="75000"/>
                  </a:schemeClr>
                </a:solidFill>
                <a:latin typeface="+mn-lt"/>
                <a:ea typeface="+mn-ea"/>
                <a:cs typeface="+mn-cs"/>
              </a:defRPr>
            </a:lvl9pPr>
          </a:lstStyle>
          <a:p>
            <a:r>
              <a:rPr lang="en-US" sz="2400" dirty="0">
                <a:solidFill>
                  <a:schemeClr val="bg1"/>
                </a:solidFill>
                <a:latin typeface="+mj-lt"/>
              </a:rPr>
              <a:t>Onboarding</a:t>
            </a:r>
          </a:p>
        </p:txBody>
      </p:sp>
      <p:pic>
        <p:nvPicPr>
          <p:cNvPr id="47" name="Grafik 46">
            <a:hlinkClick r:id="rId4" action="ppaction://hlinksldjump"/>
            <a:extLst>
              <a:ext uri="{FF2B5EF4-FFF2-40B4-BE49-F238E27FC236}">
                <a16:creationId xmlns:a16="http://schemas.microsoft.com/office/drawing/2014/main" id="{BD1966AE-9322-EBEA-C282-707FD360F368}"/>
              </a:ext>
            </a:extLst>
          </p:cNvPr>
          <p:cNvPicPr>
            <a:picLocks noChangeAspect="1"/>
          </p:cNvPicPr>
          <p:nvPr/>
        </p:nvPicPr>
        <p:blipFill>
          <a:blip r:embed="rId5"/>
          <a:srcRect l="8422" r="8422"/>
          <a:stretch/>
        </p:blipFill>
        <p:spPr>
          <a:xfrm>
            <a:off x="7117567" y="1266621"/>
            <a:ext cx="4414005" cy="2886277"/>
          </a:xfrm>
          <a:prstGeom prst="roundRect">
            <a:avLst>
              <a:gd name="adj" fmla="val 7726"/>
            </a:avLst>
          </a:prstGeom>
          <a:ln>
            <a:noFill/>
          </a:ln>
          <a:effectLst/>
        </p:spPr>
      </p:pic>
      <p:sp>
        <p:nvSpPr>
          <p:cNvPr id="49" name="Rechteck: abgerundete Ecken 48">
            <a:extLst>
              <a:ext uri="{FF2B5EF4-FFF2-40B4-BE49-F238E27FC236}">
                <a16:creationId xmlns:a16="http://schemas.microsoft.com/office/drawing/2014/main" id="{4A1E0023-E54B-DAF4-D740-7F8F2F5BB3E2}"/>
              </a:ext>
            </a:extLst>
          </p:cNvPr>
          <p:cNvSpPr/>
          <p:nvPr/>
        </p:nvSpPr>
        <p:spPr>
          <a:xfrm>
            <a:off x="12448768" y="785858"/>
            <a:ext cx="4969974" cy="4022467"/>
          </a:xfrm>
          <a:prstGeom prst="roundRect">
            <a:avLst>
              <a:gd name="adj" fmla="val 7642"/>
            </a:avLst>
          </a:prstGeom>
          <a:solidFill>
            <a:schemeClr val="bg1"/>
          </a:solidFill>
          <a:ln>
            <a:noFill/>
          </a:ln>
          <a:effectLst>
            <a:outerShdw blurRad="127000" dist="50800" dir="2700000" algn="tl" rotWithShape="0">
              <a:schemeClr val="accent4">
                <a:alpha val="40000"/>
              </a:scheme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de-DE" sz="2800">
              <a:highlight>
                <a:srgbClr val="FFFF00"/>
              </a:highlight>
              <a:latin typeface="+mj-lt"/>
            </a:endParaRPr>
          </a:p>
        </p:txBody>
      </p:sp>
      <p:sp>
        <p:nvSpPr>
          <p:cNvPr id="50" name="Abgerundetes Rechteck 31">
            <a:hlinkClick r:id="rId6" action="ppaction://hlinksldjump"/>
            <a:extLst>
              <a:ext uri="{FF2B5EF4-FFF2-40B4-BE49-F238E27FC236}">
                <a16:creationId xmlns:a16="http://schemas.microsoft.com/office/drawing/2014/main" id="{E223A604-6392-2CC1-731F-9D914859676C}"/>
              </a:ext>
            </a:extLst>
          </p:cNvPr>
          <p:cNvSpPr/>
          <p:nvPr/>
        </p:nvSpPr>
        <p:spPr>
          <a:xfrm>
            <a:off x="12443460" y="446102"/>
            <a:ext cx="4975282" cy="615138"/>
          </a:xfrm>
          <a:prstGeom prst="round2SameRect">
            <a:avLst>
              <a:gd name="adj1" fmla="val 48611"/>
              <a:gd name="adj2" fmla="val 3922"/>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nSpc>
                <a:spcPct val="150000"/>
              </a:lnSpc>
              <a:spcAft>
                <a:spcPts val="1275"/>
              </a:spcAft>
            </a:pPr>
            <a:endParaRPr lang="de-DE" sz="1600">
              <a:solidFill>
                <a:srgbClr val="596566"/>
              </a:solidFill>
              <a:latin typeface="Threespin-CondLight" panose="020B0506020101010102" pitchFamily="34" charset="77"/>
            </a:endParaRPr>
          </a:p>
        </p:txBody>
      </p:sp>
      <p:sp>
        <p:nvSpPr>
          <p:cNvPr id="51" name="Untertitel 2">
            <a:hlinkClick r:id="rId6" action="ppaction://hlinksldjump"/>
            <a:extLst>
              <a:ext uri="{FF2B5EF4-FFF2-40B4-BE49-F238E27FC236}">
                <a16:creationId xmlns:a16="http://schemas.microsoft.com/office/drawing/2014/main" id="{05089D65-A30E-4FB7-E0C3-7C75C2974E3D}"/>
              </a:ext>
            </a:extLst>
          </p:cNvPr>
          <p:cNvSpPr txBox="1">
            <a:spLocks/>
          </p:cNvSpPr>
          <p:nvPr/>
        </p:nvSpPr>
        <p:spPr>
          <a:xfrm>
            <a:off x="12720759" y="462127"/>
            <a:ext cx="4832798" cy="592874"/>
          </a:xfrm>
          <a:prstGeom prst="rect">
            <a:avLst/>
          </a:prstGeom>
        </p:spPr>
        <p:txBody>
          <a:bodyPr vert="horz" lIns="140442" tIns="70221" rIns="140442" bIns="70221" rtlCol="0" anchor="ctr">
            <a:noAutofit/>
          </a:bodyPr>
          <a:lstStyle>
            <a:lvl1pPr marL="0" indent="0" algn="l" defTabSz="702198" rtl="0" eaLnBrk="1" latinLnBrk="0" hangingPunct="1">
              <a:spcBef>
                <a:spcPct val="20000"/>
              </a:spcBef>
              <a:buFont typeface="Arial"/>
              <a:buNone/>
              <a:defRPr sz="2400" kern="1200">
                <a:solidFill>
                  <a:schemeClr val="tx2"/>
                </a:solidFill>
                <a:latin typeface="+mj-lt"/>
                <a:ea typeface="+mn-ea"/>
                <a:cs typeface="+mn-cs"/>
              </a:defRPr>
            </a:lvl1pPr>
            <a:lvl2pPr marL="702198" indent="0" algn="ctr" defTabSz="702198"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2pPr>
            <a:lvl3pPr marL="1404394" indent="0" algn="ctr" defTabSz="702198" rtl="0" eaLnBrk="1" latinLnBrk="0" hangingPunct="1">
              <a:spcBef>
                <a:spcPct val="20000"/>
              </a:spcBef>
              <a:buFont typeface="Arial"/>
              <a:buNone/>
              <a:defRPr sz="2400" kern="1200">
                <a:solidFill>
                  <a:schemeClr val="tx1">
                    <a:tint val="75000"/>
                  </a:schemeClr>
                </a:solidFill>
                <a:latin typeface="+mn-lt"/>
                <a:ea typeface="+mn-ea"/>
                <a:cs typeface="+mn-cs"/>
              </a:defRPr>
            </a:lvl3pPr>
            <a:lvl4pPr marL="2106591" indent="0" algn="ctr" defTabSz="702198"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4pPr>
            <a:lvl5pPr marL="2808787" indent="0" algn="ctr" defTabSz="702198"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5pPr>
            <a:lvl6pPr marL="3510985" indent="0" algn="ctr" defTabSz="702198" rtl="0" eaLnBrk="1" latinLnBrk="0" hangingPunct="1">
              <a:spcBef>
                <a:spcPct val="20000"/>
              </a:spcBef>
              <a:buFont typeface="Arial"/>
              <a:buNone/>
              <a:defRPr sz="3099" kern="1200">
                <a:solidFill>
                  <a:schemeClr val="tx1">
                    <a:tint val="75000"/>
                  </a:schemeClr>
                </a:solidFill>
                <a:latin typeface="+mn-lt"/>
                <a:ea typeface="+mn-ea"/>
                <a:cs typeface="+mn-cs"/>
              </a:defRPr>
            </a:lvl6pPr>
            <a:lvl7pPr marL="4213183" indent="0" algn="ctr" defTabSz="702198" rtl="0" eaLnBrk="1" latinLnBrk="0" hangingPunct="1">
              <a:spcBef>
                <a:spcPct val="20000"/>
              </a:spcBef>
              <a:buFont typeface="Arial"/>
              <a:buNone/>
              <a:defRPr sz="3099" kern="1200">
                <a:solidFill>
                  <a:schemeClr val="tx1">
                    <a:tint val="75000"/>
                  </a:schemeClr>
                </a:solidFill>
                <a:latin typeface="+mn-lt"/>
                <a:ea typeface="+mn-ea"/>
                <a:cs typeface="+mn-cs"/>
              </a:defRPr>
            </a:lvl7pPr>
            <a:lvl8pPr marL="4915376" indent="0" algn="ctr" defTabSz="702198" rtl="0" eaLnBrk="1" latinLnBrk="0" hangingPunct="1">
              <a:spcBef>
                <a:spcPct val="20000"/>
              </a:spcBef>
              <a:buFont typeface="Arial"/>
              <a:buNone/>
              <a:defRPr sz="3099" kern="1200">
                <a:solidFill>
                  <a:schemeClr val="tx1">
                    <a:tint val="75000"/>
                  </a:schemeClr>
                </a:solidFill>
                <a:latin typeface="+mn-lt"/>
                <a:ea typeface="+mn-ea"/>
                <a:cs typeface="+mn-cs"/>
              </a:defRPr>
            </a:lvl8pPr>
            <a:lvl9pPr marL="5617574" indent="0" algn="ctr" defTabSz="702198" rtl="0" eaLnBrk="1" latinLnBrk="0" hangingPunct="1">
              <a:spcBef>
                <a:spcPct val="20000"/>
              </a:spcBef>
              <a:buFont typeface="Arial"/>
              <a:buNone/>
              <a:defRPr sz="3099" kern="1200">
                <a:solidFill>
                  <a:schemeClr val="tx1">
                    <a:tint val="75000"/>
                  </a:schemeClr>
                </a:solidFill>
                <a:latin typeface="+mn-lt"/>
                <a:ea typeface="+mn-ea"/>
                <a:cs typeface="+mn-cs"/>
              </a:defRPr>
            </a:lvl9pPr>
          </a:lstStyle>
          <a:p>
            <a:r>
              <a:rPr lang="en-US" sz="2400" dirty="0">
                <a:latin typeface="+mj-lt"/>
              </a:rPr>
              <a:t> </a:t>
            </a:r>
            <a:r>
              <a:rPr lang="en-US" sz="2400" dirty="0" err="1">
                <a:latin typeface="+mj-lt"/>
              </a:rPr>
              <a:t>Arbeitsprozesse</a:t>
            </a:r>
            <a:endParaRPr lang="en-US" sz="2400" dirty="0">
              <a:latin typeface="+mj-lt"/>
            </a:endParaRPr>
          </a:p>
        </p:txBody>
      </p:sp>
      <p:sp>
        <p:nvSpPr>
          <p:cNvPr id="55" name="Rechteck: abgerundete Ecken 54">
            <a:extLst>
              <a:ext uri="{FF2B5EF4-FFF2-40B4-BE49-F238E27FC236}">
                <a16:creationId xmlns:a16="http://schemas.microsoft.com/office/drawing/2014/main" id="{FEDF916D-2871-1B37-5FC4-E28452B64F4B}"/>
              </a:ext>
            </a:extLst>
          </p:cNvPr>
          <p:cNvSpPr/>
          <p:nvPr/>
        </p:nvSpPr>
        <p:spPr>
          <a:xfrm>
            <a:off x="1277651" y="5396904"/>
            <a:ext cx="4969974" cy="4022467"/>
          </a:xfrm>
          <a:prstGeom prst="roundRect">
            <a:avLst>
              <a:gd name="adj" fmla="val 7642"/>
            </a:avLst>
          </a:prstGeom>
          <a:solidFill>
            <a:schemeClr val="bg1"/>
          </a:solidFill>
          <a:ln>
            <a:noFill/>
          </a:ln>
          <a:effectLst>
            <a:outerShdw blurRad="127000" dist="50800" dir="2700000" algn="tl" rotWithShape="0">
              <a:schemeClr val="accent4">
                <a:alpha val="40000"/>
              </a:scheme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de-DE" sz="2800">
              <a:highlight>
                <a:srgbClr val="FFFF00"/>
              </a:highlight>
              <a:latin typeface="+mj-lt"/>
            </a:endParaRPr>
          </a:p>
        </p:txBody>
      </p:sp>
      <p:sp>
        <p:nvSpPr>
          <p:cNvPr id="58" name="Abgerundetes Rechteck 31">
            <a:hlinkClick r:id="rId7" action="ppaction://hlinksldjump"/>
            <a:extLst>
              <a:ext uri="{FF2B5EF4-FFF2-40B4-BE49-F238E27FC236}">
                <a16:creationId xmlns:a16="http://schemas.microsoft.com/office/drawing/2014/main" id="{B3C4C425-EB1F-9191-B0A6-0B3F637B446C}"/>
              </a:ext>
            </a:extLst>
          </p:cNvPr>
          <p:cNvSpPr/>
          <p:nvPr/>
        </p:nvSpPr>
        <p:spPr>
          <a:xfrm>
            <a:off x="1272343" y="5057148"/>
            <a:ext cx="4975282" cy="615138"/>
          </a:xfrm>
          <a:prstGeom prst="round2SameRect">
            <a:avLst>
              <a:gd name="adj1" fmla="val 48611"/>
              <a:gd name="adj2" fmla="val 3922"/>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nSpc>
                <a:spcPct val="150000"/>
              </a:lnSpc>
              <a:spcAft>
                <a:spcPts val="1275"/>
              </a:spcAft>
            </a:pPr>
            <a:endParaRPr lang="de-DE" sz="1600">
              <a:solidFill>
                <a:srgbClr val="596566"/>
              </a:solidFill>
              <a:latin typeface="Threespin-CondLight" panose="020B0506020101010102" pitchFamily="34" charset="77"/>
            </a:endParaRPr>
          </a:p>
        </p:txBody>
      </p:sp>
      <p:pic>
        <p:nvPicPr>
          <p:cNvPr id="4" name="Grafik 71">
            <a:hlinkClick r:id="rId6" action="ppaction://hlinksldjump"/>
            <a:extLst>
              <a:ext uri="{FF2B5EF4-FFF2-40B4-BE49-F238E27FC236}">
                <a16:creationId xmlns:a16="http://schemas.microsoft.com/office/drawing/2014/main" id="{F6A1A40F-16E7-99FE-FCD3-44570F459C0B}"/>
              </a:ext>
            </a:extLst>
          </p:cNvPr>
          <p:cNvPicPr>
            <a:picLocks noChangeAspect="1"/>
          </p:cNvPicPr>
          <p:nvPr/>
        </p:nvPicPr>
        <p:blipFill>
          <a:blip r:embed="rId8"/>
          <a:srcRect l="13583" r="13583"/>
          <a:stretch/>
        </p:blipFill>
        <p:spPr>
          <a:xfrm>
            <a:off x="12724098" y="1311841"/>
            <a:ext cx="4414005" cy="2886277"/>
          </a:xfrm>
          <a:prstGeom prst="roundRect">
            <a:avLst>
              <a:gd name="adj" fmla="val 7726"/>
            </a:avLst>
          </a:prstGeom>
          <a:ln>
            <a:noFill/>
          </a:ln>
          <a:effectLst/>
        </p:spPr>
      </p:pic>
      <p:sp>
        <p:nvSpPr>
          <p:cNvPr id="59" name="Untertitel 2">
            <a:hlinkClick r:id="rId7" action="ppaction://hlinksldjump"/>
            <a:extLst>
              <a:ext uri="{FF2B5EF4-FFF2-40B4-BE49-F238E27FC236}">
                <a16:creationId xmlns:a16="http://schemas.microsoft.com/office/drawing/2014/main" id="{6C2F0D86-5D7F-A92A-A54D-B444E54B4D2F}"/>
              </a:ext>
            </a:extLst>
          </p:cNvPr>
          <p:cNvSpPr txBox="1">
            <a:spLocks/>
          </p:cNvSpPr>
          <p:nvPr/>
        </p:nvSpPr>
        <p:spPr>
          <a:xfrm>
            <a:off x="1549642" y="5073173"/>
            <a:ext cx="4832798" cy="592874"/>
          </a:xfrm>
          <a:prstGeom prst="rect">
            <a:avLst/>
          </a:prstGeom>
        </p:spPr>
        <p:txBody>
          <a:bodyPr vert="horz" lIns="140442" tIns="70221" rIns="140442" bIns="70221" rtlCol="0" anchor="ctr">
            <a:noAutofit/>
          </a:bodyPr>
          <a:lstStyle>
            <a:lvl1pPr marL="0" indent="0" algn="l" defTabSz="702198" rtl="0" eaLnBrk="1" latinLnBrk="0" hangingPunct="1">
              <a:spcBef>
                <a:spcPct val="20000"/>
              </a:spcBef>
              <a:buFont typeface="Arial"/>
              <a:buNone/>
              <a:defRPr sz="2400" kern="1200">
                <a:solidFill>
                  <a:schemeClr val="tx2"/>
                </a:solidFill>
                <a:latin typeface="+mj-lt"/>
                <a:ea typeface="+mn-ea"/>
                <a:cs typeface="+mn-cs"/>
              </a:defRPr>
            </a:lvl1pPr>
            <a:lvl2pPr marL="702198" indent="0" algn="ctr" defTabSz="702198"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2pPr>
            <a:lvl3pPr marL="1404394" indent="0" algn="ctr" defTabSz="702198" rtl="0" eaLnBrk="1" latinLnBrk="0" hangingPunct="1">
              <a:spcBef>
                <a:spcPct val="20000"/>
              </a:spcBef>
              <a:buFont typeface="Arial"/>
              <a:buNone/>
              <a:defRPr sz="2400" kern="1200">
                <a:solidFill>
                  <a:schemeClr val="tx1">
                    <a:tint val="75000"/>
                  </a:schemeClr>
                </a:solidFill>
                <a:latin typeface="+mn-lt"/>
                <a:ea typeface="+mn-ea"/>
                <a:cs typeface="+mn-cs"/>
              </a:defRPr>
            </a:lvl3pPr>
            <a:lvl4pPr marL="2106591" indent="0" algn="ctr" defTabSz="702198"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4pPr>
            <a:lvl5pPr marL="2808787" indent="0" algn="ctr" defTabSz="702198"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5pPr>
            <a:lvl6pPr marL="3510985" indent="0" algn="ctr" defTabSz="702198" rtl="0" eaLnBrk="1" latinLnBrk="0" hangingPunct="1">
              <a:spcBef>
                <a:spcPct val="20000"/>
              </a:spcBef>
              <a:buFont typeface="Arial"/>
              <a:buNone/>
              <a:defRPr sz="3099" kern="1200">
                <a:solidFill>
                  <a:schemeClr val="tx1">
                    <a:tint val="75000"/>
                  </a:schemeClr>
                </a:solidFill>
                <a:latin typeface="+mn-lt"/>
                <a:ea typeface="+mn-ea"/>
                <a:cs typeface="+mn-cs"/>
              </a:defRPr>
            </a:lvl6pPr>
            <a:lvl7pPr marL="4213183" indent="0" algn="ctr" defTabSz="702198" rtl="0" eaLnBrk="1" latinLnBrk="0" hangingPunct="1">
              <a:spcBef>
                <a:spcPct val="20000"/>
              </a:spcBef>
              <a:buFont typeface="Arial"/>
              <a:buNone/>
              <a:defRPr sz="3099" kern="1200">
                <a:solidFill>
                  <a:schemeClr val="tx1">
                    <a:tint val="75000"/>
                  </a:schemeClr>
                </a:solidFill>
                <a:latin typeface="+mn-lt"/>
                <a:ea typeface="+mn-ea"/>
                <a:cs typeface="+mn-cs"/>
              </a:defRPr>
            </a:lvl7pPr>
            <a:lvl8pPr marL="4915376" indent="0" algn="ctr" defTabSz="702198" rtl="0" eaLnBrk="1" latinLnBrk="0" hangingPunct="1">
              <a:spcBef>
                <a:spcPct val="20000"/>
              </a:spcBef>
              <a:buFont typeface="Arial"/>
              <a:buNone/>
              <a:defRPr sz="3099" kern="1200">
                <a:solidFill>
                  <a:schemeClr val="tx1">
                    <a:tint val="75000"/>
                  </a:schemeClr>
                </a:solidFill>
                <a:latin typeface="+mn-lt"/>
                <a:ea typeface="+mn-ea"/>
                <a:cs typeface="+mn-cs"/>
              </a:defRPr>
            </a:lvl8pPr>
            <a:lvl9pPr marL="5617574" indent="0" algn="ctr" defTabSz="702198" rtl="0" eaLnBrk="1" latinLnBrk="0" hangingPunct="1">
              <a:spcBef>
                <a:spcPct val="20000"/>
              </a:spcBef>
              <a:buFont typeface="Arial"/>
              <a:buNone/>
              <a:defRPr sz="3099" kern="1200">
                <a:solidFill>
                  <a:schemeClr val="tx1">
                    <a:tint val="75000"/>
                  </a:schemeClr>
                </a:solidFill>
                <a:latin typeface="+mn-lt"/>
                <a:ea typeface="+mn-ea"/>
                <a:cs typeface="+mn-cs"/>
              </a:defRPr>
            </a:lvl9pPr>
          </a:lstStyle>
          <a:p>
            <a:r>
              <a:rPr lang="en-US" sz="2400" dirty="0">
                <a:latin typeface="+mj-lt"/>
              </a:rPr>
              <a:t>Soft Skill</a:t>
            </a:r>
          </a:p>
        </p:txBody>
      </p:sp>
      <p:pic>
        <p:nvPicPr>
          <p:cNvPr id="61" name="Grafik 60">
            <a:hlinkClick r:id="rId7" action="ppaction://hlinksldjump"/>
            <a:extLst>
              <a:ext uri="{FF2B5EF4-FFF2-40B4-BE49-F238E27FC236}">
                <a16:creationId xmlns:a16="http://schemas.microsoft.com/office/drawing/2014/main" id="{120B844C-8E93-AE4C-CFC6-A635B445BC07}"/>
              </a:ext>
            </a:extLst>
          </p:cNvPr>
          <p:cNvPicPr>
            <a:picLocks noChangeAspect="1"/>
          </p:cNvPicPr>
          <p:nvPr/>
        </p:nvPicPr>
        <p:blipFill>
          <a:blip r:embed="rId9"/>
          <a:srcRect t="7677" b="7677"/>
          <a:stretch/>
        </p:blipFill>
        <p:spPr>
          <a:xfrm>
            <a:off x="1555635" y="5869355"/>
            <a:ext cx="4414005" cy="2886277"/>
          </a:xfrm>
          <a:prstGeom prst="roundRect">
            <a:avLst>
              <a:gd name="adj" fmla="val 7726"/>
            </a:avLst>
          </a:prstGeom>
          <a:ln>
            <a:noFill/>
          </a:ln>
          <a:effectLst/>
        </p:spPr>
      </p:pic>
      <p:sp>
        <p:nvSpPr>
          <p:cNvPr id="68" name="Rechteck: abgerundete Ecken 67">
            <a:extLst>
              <a:ext uri="{FF2B5EF4-FFF2-40B4-BE49-F238E27FC236}">
                <a16:creationId xmlns:a16="http://schemas.microsoft.com/office/drawing/2014/main" id="{24D39C1A-0DCD-C418-C00F-03EADB3436D1}"/>
              </a:ext>
            </a:extLst>
          </p:cNvPr>
          <p:cNvSpPr/>
          <p:nvPr/>
        </p:nvSpPr>
        <p:spPr>
          <a:xfrm>
            <a:off x="6839583" y="5396904"/>
            <a:ext cx="4969974" cy="4022467"/>
          </a:xfrm>
          <a:prstGeom prst="roundRect">
            <a:avLst>
              <a:gd name="adj" fmla="val 7642"/>
            </a:avLst>
          </a:prstGeom>
          <a:solidFill>
            <a:schemeClr val="bg1"/>
          </a:solidFill>
          <a:ln>
            <a:noFill/>
          </a:ln>
          <a:effectLst>
            <a:outerShdw blurRad="127000" dist="50800" dir="2700000" algn="tl" rotWithShape="0">
              <a:schemeClr val="accent4">
                <a:alpha val="40000"/>
              </a:scheme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de-DE" sz="2800">
              <a:highlight>
                <a:srgbClr val="FFFF00"/>
              </a:highlight>
              <a:latin typeface="+mj-lt"/>
            </a:endParaRPr>
          </a:p>
        </p:txBody>
      </p:sp>
      <p:sp>
        <p:nvSpPr>
          <p:cNvPr id="69" name="Abgerundetes Rechteck 31">
            <a:hlinkClick r:id="rId10" action="ppaction://hlinksldjump"/>
            <a:extLst>
              <a:ext uri="{FF2B5EF4-FFF2-40B4-BE49-F238E27FC236}">
                <a16:creationId xmlns:a16="http://schemas.microsoft.com/office/drawing/2014/main" id="{FF133522-B352-260E-5D2F-D64CEDC94D9D}"/>
              </a:ext>
            </a:extLst>
          </p:cNvPr>
          <p:cNvSpPr/>
          <p:nvPr/>
        </p:nvSpPr>
        <p:spPr>
          <a:xfrm>
            <a:off x="6834275" y="5057148"/>
            <a:ext cx="4975282" cy="615138"/>
          </a:xfrm>
          <a:prstGeom prst="round2SameRect">
            <a:avLst>
              <a:gd name="adj1" fmla="val 48611"/>
              <a:gd name="adj2" fmla="val 3922"/>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nSpc>
                <a:spcPct val="150000"/>
              </a:lnSpc>
              <a:spcAft>
                <a:spcPts val="1275"/>
              </a:spcAft>
            </a:pPr>
            <a:endParaRPr lang="de-DE" sz="1600">
              <a:solidFill>
                <a:srgbClr val="596566"/>
              </a:solidFill>
              <a:latin typeface="Threespin-CondLight" panose="020B0506020101010102" pitchFamily="34" charset="77"/>
            </a:endParaRPr>
          </a:p>
        </p:txBody>
      </p:sp>
      <p:sp>
        <p:nvSpPr>
          <p:cNvPr id="70" name="Untertitel 2">
            <a:hlinkClick r:id="rId10" action="ppaction://hlinksldjump"/>
            <a:extLst>
              <a:ext uri="{FF2B5EF4-FFF2-40B4-BE49-F238E27FC236}">
                <a16:creationId xmlns:a16="http://schemas.microsoft.com/office/drawing/2014/main" id="{00BBEF0D-5A27-87C7-D762-877010E5DFBC}"/>
              </a:ext>
            </a:extLst>
          </p:cNvPr>
          <p:cNvSpPr txBox="1">
            <a:spLocks/>
          </p:cNvSpPr>
          <p:nvPr/>
        </p:nvSpPr>
        <p:spPr>
          <a:xfrm>
            <a:off x="7111574" y="5073173"/>
            <a:ext cx="4832798" cy="592874"/>
          </a:xfrm>
          <a:prstGeom prst="rect">
            <a:avLst/>
          </a:prstGeom>
        </p:spPr>
        <p:txBody>
          <a:bodyPr vert="horz" lIns="140442" tIns="70221" rIns="140442" bIns="70221" rtlCol="0" anchor="ctr">
            <a:noAutofit/>
          </a:bodyPr>
          <a:lstStyle>
            <a:lvl1pPr marL="0" indent="0" algn="l" defTabSz="702198" rtl="0" eaLnBrk="1" latinLnBrk="0" hangingPunct="1">
              <a:spcBef>
                <a:spcPct val="20000"/>
              </a:spcBef>
              <a:buFont typeface="Arial"/>
              <a:buNone/>
              <a:defRPr sz="2400" kern="1200">
                <a:solidFill>
                  <a:schemeClr val="tx2"/>
                </a:solidFill>
                <a:latin typeface="+mj-lt"/>
                <a:ea typeface="+mn-ea"/>
                <a:cs typeface="+mn-cs"/>
              </a:defRPr>
            </a:lvl1pPr>
            <a:lvl2pPr marL="702198" indent="0" algn="ctr" defTabSz="702198"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2pPr>
            <a:lvl3pPr marL="1404394" indent="0" algn="ctr" defTabSz="702198" rtl="0" eaLnBrk="1" latinLnBrk="0" hangingPunct="1">
              <a:spcBef>
                <a:spcPct val="20000"/>
              </a:spcBef>
              <a:buFont typeface="Arial"/>
              <a:buNone/>
              <a:defRPr sz="2400" kern="1200">
                <a:solidFill>
                  <a:schemeClr val="tx1">
                    <a:tint val="75000"/>
                  </a:schemeClr>
                </a:solidFill>
                <a:latin typeface="+mn-lt"/>
                <a:ea typeface="+mn-ea"/>
                <a:cs typeface="+mn-cs"/>
              </a:defRPr>
            </a:lvl3pPr>
            <a:lvl4pPr marL="2106591" indent="0" algn="ctr" defTabSz="702198"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4pPr>
            <a:lvl5pPr marL="2808787" indent="0" algn="ctr" defTabSz="702198"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5pPr>
            <a:lvl6pPr marL="3510985" indent="0" algn="ctr" defTabSz="702198" rtl="0" eaLnBrk="1" latinLnBrk="0" hangingPunct="1">
              <a:spcBef>
                <a:spcPct val="20000"/>
              </a:spcBef>
              <a:buFont typeface="Arial"/>
              <a:buNone/>
              <a:defRPr sz="3099" kern="1200">
                <a:solidFill>
                  <a:schemeClr val="tx1">
                    <a:tint val="75000"/>
                  </a:schemeClr>
                </a:solidFill>
                <a:latin typeface="+mn-lt"/>
                <a:ea typeface="+mn-ea"/>
                <a:cs typeface="+mn-cs"/>
              </a:defRPr>
            </a:lvl6pPr>
            <a:lvl7pPr marL="4213183" indent="0" algn="ctr" defTabSz="702198" rtl="0" eaLnBrk="1" latinLnBrk="0" hangingPunct="1">
              <a:spcBef>
                <a:spcPct val="20000"/>
              </a:spcBef>
              <a:buFont typeface="Arial"/>
              <a:buNone/>
              <a:defRPr sz="3099" kern="1200">
                <a:solidFill>
                  <a:schemeClr val="tx1">
                    <a:tint val="75000"/>
                  </a:schemeClr>
                </a:solidFill>
                <a:latin typeface="+mn-lt"/>
                <a:ea typeface="+mn-ea"/>
                <a:cs typeface="+mn-cs"/>
              </a:defRPr>
            </a:lvl7pPr>
            <a:lvl8pPr marL="4915376" indent="0" algn="ctr" defTabSz="702198" rtl="0" eaLnBrk="1" latinLnBrk="0" hangingPunct="1">
              <a:spcBef>
                <a:spcPct val="20000"/>
              </a:spcBef>
              <a:buFont typeface="Arial"/>
              <a:buNone/>
              <a:defRPr sz="3099" kern="1200">
                <a:solidFill>
                  <a:schemeClr val="tx1">
                    <a:tint val="75000"/>
                  </a:schemeClr>
                </a:solidFill>
                <a:latin typeface="+mn-lt"/>
                <a:ea typeface="+mn-ea"/>
                <a:cs typeface="+mn-cs"/>
              </a:defRPr>
            </a:lvl8pPr>
            <a:lvl9pPr marL="5617574" indent="0" algn="ctr" defTabSz="702198" rtl="0" eaLnBrk="1" latinLnBrk="0" hangingPunct="1">
              <a:spcBef>
                <a:spcPct val="20000"/>
              </a:spcBef>
              <a:buFont typeface="Arial"/>
              <a:buNone/>
              <a:defRPr sz="3099" kern="1200">
                <a:solidFill>
                  <a:schemeClr val="tx1">
                    <a:tint val="75000"/>
                  </a:schemeClr>
                </a:solidFill>
                <a:latin typeface="+mn-lt"/>
                <a:ea typeface="+mn-ea"/>
                <a:cs typeface="+mn-cs"/>
              </a:defRPr>
            </a:lvl9pPr>
          </a:lstStyle>
          <a:p>
            <a:r>
              <a:rPr lang="en-US" sz="2400" dirty="0" err="1">
                <a:latin typeface="+mj-lt"/>
              </a:rPr>
              <a:t>Arbeitsschutz</a:t>
            </a:r>
            <a:endParaRPr lang="en-US" sz="2400" dirty="0">
              <a:latin typeface="+mj-lt"/>
            </a:endParaRPr>
          </a:p>
        </p:txBody>
      </p:sp>
      <p:pic>
        <p:nvPicPr>
          <p:cNvPr id="72" name="Grafik 71">
            <a:hlinkClick r:id="rId10" action="ppaction://hlinksldjump"/>
            <a:extLst>
              <a:ext uri="{FF2B5EF4-FFF2-40B4-BE49-F238E27FC236}">
                <a16:creationId xmlns:a16="http://schemas.microsoft.com/office/drawing/2014/main" id="{9D8BEE2D-FE15-C30D-29FD-B4379233F533}"/>
              </a:ext>
            </a:extLst>
          </p:cNvPr>
          <p:cNvPicPr>
            <a:picLocks noChangeAspect="1"/>
          </p:cNvPicPr>
          <p:nvPr/>
        </p:nvPicPr>
        <p:blipFill>
          <a:blip r:embed="rId11"/>
          <a:srcRect l="3113" r="3113"/>
          <a:stretch/>
        </p:blipFill>
        <p:spPr>
          <a:xfrm>
            <a:off x="7117567" y="5869355"/>
            <a:ext cx="4414005" cy="2886277"/>
          </a:xfrm>
          <a:prstGeom prst="roundRect">
            <a:avLst>
              <a:gd name="adj" fmla="val 7726"/>
            </a:avLst>
          </a:prstGeom>
          <a:ln>
            <a:noFill/>
          </a:ln>
          <a:effectLst/>
        </p:spPr>
      </p:pic>
      <p:sp>
        <p:nvSpPr>
          <p:cNvPr id="84" name="Rechteck: abgerundete Ecken 83">
            <a:extLst>
              <a:ext uri="{FF2B5EF4-FFF2-40B4-BE49-F238E27FC236}">
                <a16:creationId xmlns:a16="http://schemas.microsoft.com/office/drawing/2014/main" id="{B979245E-8192-B2C1-0064-8A90F4420F1F}"/>
              </a:ext>
            </a:extLst>
          </p:cNvPr>
          <p:cNvSpPr/>
          <p:nvPr/>
        </p:nvSpPr>
        <p:spPr>
          <a:xfrm>
            <a:off x="12448768" y="5388592"/>
            <a:ext cx="4969974" cy="4022467"/>
          </a:xfrm>
          <a:prstGeom prst="roundRect">
            <a:avLst>
              <a:gd name="adj" fmla="val 7642"/>
            </a:avLst>
          </a:prstGeom>
          <a:solidFill>
            <a:schemeClr val="bg1"/>
          </a:solidFill>
          <a:ln>
            <a:noFill/>
          </a:ln>
          <a:effectLst>
            <a:outerShdw blurRad="127000" dist="50800" dir="2700000" algn="tl" rotWithShape="0">
              <a:schemeClr val="accent4">
                <a:alpha val="40000"/>
              </a:scheme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de-DE" sz="2800">
              <a:highlight>
                <a:srgbClr val="FFFF00"/>
              </a:highlight>
              <a:latin typeface="+mj-lt"/>
            </a:endParaRPr>
          </a:p>
        </p:txBody>
      </p:sp>
      <p:sp>
        <p:nvSpPr>
          <p:cNvPr id="85" name="Abgerundetes Rechteck 31">
            <a:hlinkClick r:id="rId12" action="ppaction://hlinksldjump"/>
            <a:extLst>
              <a:ext uri="{FF2B5EF4-FFF2-40B4-BE49-F238E27FC236}">
                <a16:creationId xmlns:a16="http://schemas.microsoft.com/office/drawing/2014/main" id="{DDF0A73F-111A-0575-7F40-1CBA169F5ED5}"/>
              </a:ext>
            </a:extLst>
          </p:cNvPr>
          <p:cNvSpPr/>
          <p:nvPr/>
        </p:nvSpPr>
        <p:spPr>
          <a:xfrm>
            <a:off x="12443460" y="5048836"/>
            <a:ext cx="4975282" cy="615138"/>
          </a:xfrm>
          <a:prstGeom prst="round2SameRect">
            <a:avLst>
              <a:gd name="adj1" fmla="val 48611"/>
              <a:gd name="adj2" fmla="val 3922"/>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nSpc>
                <a:spcPct val="150000"/>
              </a:lnSpc>
              <a:spcAft>
                <a:spcPts val="1275"/>
              </a:spcAft>
            </a:pPr>
            <a:endParaRPr lang="de-DE" sz="1600">
              <a:solidFill>
                <a:srgbClr val="596566"/>
              </a:solidFill>
              <a:latin typeface="Threespin-CondLight" panose="020B0506020101010102" pitchFamily="34" charset="77"/>
            </a:endParaRPr>
          </a:p>
        </p:txBody>
      </p:sp>
      <p:sp>
        <p:nvSpPr>
          <p:cNvPr id="86" name="Untertitel 2">
            <a:hlinkClick r:id="rId12" action="ppaction://hlinksldjump"/>
            <a:extLst>
              <a:ext uri="{FF2B5EF4-FFF2-40B4-BE49-F238E27FC236}">
                <a16:creationId xmlns:a16="http://schemas.microsoft.com/office/drawing/2014/main" id="{08F90423-7842-8E8D-B874-2A7119BD956E}"/>
              </a:ext>
            </a:extLst>
          </p:cNvPr>
          <p:cNvSpPr txBox="1">
            <a:spLocks/>
          </p:cNvSpPr>
          <p:nvPr/>
        </p:nvSpPr>
        <p:spPr>
          <a:xfrm>
            <a:off x="12720759" y="5064861"/>
            <a:ext cx="4832798" cy="592874"/>
          </a:xfrm>
          <a:prstGeom prst="rect">
            <a:avLst/>
          </a:prstGeom>
        </p:spPr>
        <p:txBody>
          <a:bodyPr vert="horz" lIns="140442" tIns="70221" rIns="140442" bIns="70221" rtlCol="0" anchor="ctr">
            <a:noAutofit/>
          </a:bodyPr>
          <a:lstStyle>
            <a:lvl1pPr marL="0" indent="0" algn="l" defTabSz="702198" rtl="0" eaLnBrk="1" latinLnBrk="0" hangingPunct="1">
              <a:spcBef>
                <a:spcPct val="20000"/>
              </a:spcBef>
              <a:buFont typeface="Arial"/>
              <a:buNone/>
              <a:defRPr sz="2400" kern="1200">
                <a:solidFill>
                  <a:schemeClr val="tx2"/>
                </a:solidFill>
                <a:latin typeface="+mj-lt"/>
                <a:ea typeface="+mn-ea"/>
                <a:cs typeface="+mn-cs"/>
              </a:defRPr>
            </a:lvl1pPr>
            <a:lvl2pPr marL="702198" indent="0" algn="ctr" defTabSz="702198"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2pPr>
            <a:lvl3pPr marL="1404394" indent="0" algn="ctr" defTabSz="702198" rtl="0" eaLnBrk="1" latinLnBrk="0" hangingPunct="1">
              <a:spcBef>
                <a:spcPct val="20000"/>
              </a:spcBef>
              <a:buFont typeface="Arial"/>
              <a:buNone/>
              <a:defRPr sz="2400" kern="1200">
                <a:solidFill>
                  <a:schemeClr val="tx1">
                    <a:tint val="75000"/>
                  </a:schemeClr>
                </a:solidFill>
                <a:latin typeface="+mn-lt"/>
                <a:ea typeface="+mn-ea"/>
                <a:cs typeface="+mn-cs"/>
              </a:defRPr>
            </a:lvl3pPr>
            <a:lvl4pPr marL="2106591" indent="0" algn="ctr" defTabSz="702198"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4pPr>
            <a:lvl5pPr marL="2808787" indent="0" algn="ctr" defTabSz="702198"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5pPr>
            <a:lvl6pPr marL="3510985" indent="0" algn="ctr" defTabSz="702198" rtl="0" eaLnBrk="1" latinLnBrk="0" hangingPunct="1">
              <a:spcBef>
                <a:spcPct val="20000"/>
              </a:spcBef>
              <a:buFont typeface="Arial"/>
              <a:buNone/>
              <a:defRPr sz="3099" kern="1200">
                <a:solidFill>
                  <a:schemeClr val="tx1">
                    <a:tint val="75000"/>
                  </a:schemeClr>
                </a:solidFill>
                <a:latin typeface="+mn-lt"/>
                <a:ea typeface="+mn-ea"/>
                <a:cs typeface="+mn-cs"/>
              </a:defRPr>
            </a:lvl6pPr>
            <a:lvl7pPr marL="4213183" indent="0" algn="ctr" defTabSz="702198" rtl="0" eaLnBrk="1" latinLnBrk="0" hangingPunct="1">
              <a:spcBef>
                <a:spcPct val="20000"/>
              </a:spcBef>
              <a:buFont typeface="Arial"/>
              <a:buNone/>
              <a:defRPr sz="3099" kern="1200">
                <a:solidFill>
                  <a:schemeClr val="tx1">
                    <a:tint val="75000"/>
                  </a:schemeClr>
                </a:solidFill>
                <a:latin typeface="+mn-lt"/>
                <a:ea typeface="+mn-ea"/>
                <a:cs typeface="+mn-cs"/>
              </a:defRPr>
            </a:lvl7pPr>
            <a:lvl8pPr marL="4915376" indent="0" algn="ctr" defTabSz="702198" rtl="0" eaLnBrk="1" latinLnBrk="0" hangingPunct="1">
              <a:spcBef>
                <a:spcPct val="20000"/>
              </a:spcBef>
              <a:buFont typeface="Arial"/>
              <a:buNone/>
              <a:defRPr sz="3099" kern="1200">
                <a:solidFill>
                  <a:schemeClr val="tx1">
                    <a:tint val="75000"/>
                  </a:schemeClr>
                </a:solidFill>
                <a:latin typeface="+mn-lt"/>
                <a:ea typeface="+mn-ea"/>
                <a:cs typeface="+mn-cs"/>
              </a:defRPr>
            </a:lvl8pPr>
            <a:lvl9pPr marL="5617574" indent="0" algn="ctr" defTabSz="702198" rtl="0" eaLnBrk="1" latinLnBrk="0" hangingPunct="1">
              <a:spcBef>
                <a:spcPct val="20000"/>
              </a:spcBef>
              <a:buFont typeface="Arial"/>
              <a:buNone/>
              <a:defRPr sz="3099" kern="1200">
                <a:solidFill>
                  <a:schemeClr val="tx1">
                    <a:tint val="75000"/>
                  </a:schemeClr>
                </a:solidFill>
                <a:latin typeface="+mn-lt"/>
                <a:ea typeface="+mn-ea"/>
                <a:cs typeface="+mn-cs"/>
              </a:defRPr>
            </a:lvl9pPr>
          </a:lstStyle>
          <a:p>
            <a:r>
              <a:rPr lang="de-DE" dirty="0"/>
              <a:t>S</a:t>
            </a:r>
            <a:r>
              <a:rPr lang="en-US" dirty="0"/>
              <a:t>ales Learning Experience</a:t>
            </a:r>
            <a:endParaRPr lang="en-US" sz="2400" dirty="0">
              <a:latin typeface="+mj-lt"/>
            </a:endParaRPr>
          </a:p>
        </p:txBody>
      </p:sp>
      <p:pic>
        <p:nvPicPr>
          <p:cNvPr id="88" name="Grafik 87">
            <a:hlinkClick r:id="rId12" action="ppaction://hlinksldjump"/>
            <a:extLst>
              <a:ext uri="{FF2B5EF4-FFF2-40B4-BE49-F238E27FC236}">
                <a16:creationId xmlns:a16="http://schemas.microsoft.com/office/drawing/2014/main" id="{E16D9086-385D-D7FB-B3E3-2438D71A9C39}"/>
              </a:ext>
            </a:extLst>
          </p:cNvPr>
          <p:cNvPicPr>
            <a:picLocks noChangeAspect="1"/>
          </p:cNvPicPr>
          <p:nvPr/>
        </p:nvPicPr>
        <p:blipFill>
          <a:blip r:embed="rId13"/>
          <a:srcRect l="3167" r="3167"/>
          <a:stretch/>
        </p:blipFill>
        <p:spPr>
          <a:xfrm>
            <a:off x="12726752" y="5861043"/>
            <a:ext cx="4414005" cy="2886277"/>
          </a:xfrm>
          <a:prstGeom prst="roundRect">
            <a:avLst>
              <a:gd name="adj" fmla="val 7726"/>
            </a:avLst>
          </a:prstGeom>
          <a:ln>
            <a:noFill/>
          </a:ln>
          <a:effectLst/>
        </p:spPr>
      </p:pic>
    </p:spTree>
    <p:extLst>
      <p:ext uri="{BB962C8B-B14F-4D97-AF65-F5344CB8AC3E}">
        <p14:creationId xmlns:p14="http://schemas.microsoft.com/office/powerpoint/2010/main" val="58742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58AA8-3937-2DAD-B321-A71640A1E745}"/>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874037F3-C4F2-ABDC-0836-EA32D14DA938}"/>
              </a:ext>
            </a:extLst>
          </p:cNvPr>
          <p:cNvSpPr>
            <a:spLocks noGrp="1"/>
          </p:cNvSpPr>
          <p:nvPr>
            <p:ph type="title"/>
          </p:nvPr>
        </p:nvSpPr>
        <p:spPr>
          <a:xfrm>
            <a:off x="529200" y="558000"/>
            <a:ext cx="17651463" cy="880477"/>
          </a:xfrm>
        </p:spPr>
        <p:txBody>
          <a:bodyPr/>
          <a:lstStyle/>
          <a:p>
            <a:r>
              <a:rPr lang="en-US" dirty="0" err="1"/>
              <a:t>Wartungsarbeiten</a:t>
            </a:r>
            <a:r>
              <a:rPr lang="en-US" dirty="0"/>
              <a:t> </a:t>
            </a:r>
            <a:r>
              <a:rPr lang="en-US" dirty="0" err="1"/>
              <a:t>Windturbine</a:t>
            </a:r>
            <a:r>
              <a:rPr lang="en-US" noProof="0" dirty="0"/>
              <a:t> </a:t>
            </a:r>
            <a:r>
              <a:rPr lang="de-DE" dirty="0">
                <a:latin typeface="Threespin-CondExtlight" panose="020B0406020101020102" pitchFamily="34" charset="0"/>
              </a:rPr>
              <a:t>(3spin Learning)</a:t>
            </a:r>
            <a:endParaRPr lang="en-US" noProof="0" dirty="0"/>
          </a:p>
        </p:txBody>
      </p:sp>
      <p:sp>
        <p:nvSpPr>
          <p:cNvPr id="8" name="Inhaltsplatzhalter 1">
            <a:extLst>
              <a:ext uri="{FF2B5EF4-FFF2-40B4-BE49-F238E27FC236}">
                <a16:creationId xmlns:a16="http://schemas.microsoft.com/office/drawing/2014/main" id="{25F8AD08-093E-6895-369F-4CCA5372FC44}"/>
              </a:ext>
            </a:extLst>
          </p:cNvPr>
          <p:cNvSpPr>
            <a:spLocks noGrp="1"/>
          </p:cNvSpPr>
          <p:nvPr>
            <p:ph idx="1"/>
          </p:nvPr>
        </p:nvSpPr>
        <p:spPr>
          <a:xfrm>
            <a:off x="558000" y="2024063"/>
            <a:ext cx="17443270" cy="7772708"/>
          </a:xfrm>
        </p:spPr>
        <p:txBody>
          <a:bodyPr/>
          <a:lstStyle/>
          <a:p>
            <a:pPr marL="0" indent="0">
              <a:buNone/>
            </a:pPr>
            <a:r>
              <a:rPr lang="de-DE" b="1" noProof="0" dirty="0">
                <a:latin typeface="+mj-lt"/>
              </a:rPr>
              <a:t>Herausforderung</a:t>
            </a:r>
          </a:p>
          <a:p>
            <a:pPr marL="0" indent="0">
              <a:buNone/>
            </a:pPr>
            <a:r>
              <a:rPr lang="de-DE" noProof="0" dirty="0"/>
              <a:t>Die Entwicklung effektiver Arbeitsschutztrainings, insbesondere für spezialisierte und risikobehaftete Tätigkeiten wie die Wartung von Windturbinen, stellt Unternehmen oft vor große Herausforderungen. Traditionelle Schulungsmethoden können kostspielig sein und die Nutzerbindung sowie den Lerneffekt nicht immer optimal gewährleisten.</a:t>
            </a:r>
          </a:p>
          <a:p>
            <a:pPr marL="0" indent="0">
              <a:buNone/>
            </a:pPr>
            <a:endParaRPr lang="de-DE" noProof="0" dirty="0"/>
          </a:p>
          <a:p>
            <a:pPr marL="0" indent="0">
              <a:buNone/>
            </a:pPr>
            <a:r>
              <a:rPr lang="de-DE" b="1" noProof="0" dirty="0">
                <a:latin typeface="+mj-lt"/>
              </a:rPr>
              <a:t>Lösung</a:t>
            </a:r>
          </a:p>
          <a:p>
            <a:pPr marL="0" indent="0">
              <a:buNone/>
            </a:pPr>
            <a:r>
              <a:rPr lang="de-DE" noProof="0" dirty="0"/>
              <a:t>Das Training simuliert eine unerwartete Situation auf einer Windturbine und vermittelt Wartungstechnikern das richtige Verhalten durch eine spannende Escape-Schulung. Die Gamification-Elemente steigern die Nutzerbindung und das Engagement, indem sie den Lernprozess in ein fesselndes Spielerlebnis verwandeln. Diese interaktive Demo dient als Inspirationsquelle und zeigt, wie Unternehmen eigene VR-Trainings entwickeln können, um spezifische Arbeitsschutzthemen abzudecken.</a:t>
            </a:r>
          </a:p>
          <a:p>
            <a:pPr marL="0" indent="0">
              <a:buNone/>
            </a:pPr>
            <a:endParaRPr lang="de-DE" noProof="0" dirty="0"/>
          </a:p>
          <a:p>
            <a:pPr marL="0" indent="0">
              <a:buNone/>
            </a:pPr>
            <a:r>
              <a:rPr lang="de-DE" b="1" noProof="0" dirty="0">
                <a:latin typeface="+mj-lt"/>
              </a:rPr>
              <a:t>Erfolg</a:t>
            </a:r>
          </a:p>
          <a:p>
            <a:pPr marL="0" indent="0">
              <a:buNone/>
            </a:pPr>
            <a:r>
              <a:rPr lang="de-DE" noProof="0" dirty="0"/>
              <a:t>Die Möglichkeit, das Training durch den Lizenzerwerb von 3spin Learning individuell anzupassen und zu erweitern, bietet eine flexible Lösung, die auf verschiedene Branchen und Anforderungen zugeschnitten werden kann. Die positiven Rückmeldungen der Nutzer bestätigen die Effektivität des interaktiven Lernansatzes und öffnen den Weg für weitere innovative Trainingskonzepte im Bereich des Arbeitsschutzes.</a:t>
            </a:r>
            <a:endParaRPr lang="en-US" noProof="0" dirty="0"/>
          </a:p>
        </p:txBody>
      </p:sp>
      <p:sp>
        <p:nvSpPr>
          <p:cNvPr id="19" name="Inhaltsplatzhalter 1">
            <a:extLst>
              <a:ext uri="{FF2B5EF4-FFF2-40B4-BE49-F238E27FC236}">
                <a16:creationId xmlns:a16="http://schemas.microsoft.com/office/drawing/2014/main" id="{0769F775-87D5-F838-7D78-C0ABEBA46A00}"/>
              </a:ext>
            </a:extLst>
          </p:cNvPr>
          <p:cNvSpPr txBox="1">
            <a:spLocks/>
          </p:cNvSpPr>
          <p:nvPr/>
        </p:nvSpPr>
        <p:spPr>
          <a:xfrm>
            <a:off x="636107" y="9077056"/>
            <a:ext cx="16145829" cy="5310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e-DE" sz="3071">
              <a:latin typeface="+mj-lt"/>
            </a:endParaRPr>
          </a:p>
        </p:txBody>
      </p:sp>
    </p:spTree>
    <p:extLst>
      <p:ext uri="{BB962C8B-B14F-4D97-AF65-F5344CB8AC3E}">
        <p14:creationId xmlns:p14="http://schemas.microsoft.com/office/powerpoint/2010/main" val="1134745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76AC866-D1AF-4121-A8F0-93C3C1D4E491}"/>
              </a:ext>
            </a:extLst>
          </p:cNvPr>
          <p:cNvSpPr>
            <a:spLocks noGrp="1"/>
          </p:cNvSpPr>
          <p:nvPr>
            <p:ph type="body" sz="quarter" idx="12"/>
          </p:nvPr>
        </p:nvSpPr>
        <p:spPr/>
        <p:txBody>
          <a:bodyPr/>
          <a:lstStyle/>
          <a:p>
            <a:r>
              <a:rPr lang="de-DE" dirty="0"/>
              <a:t>„Cargo Training“</a:t>
            </a:r>
          </a:p>
          <a:p>
            <a:r>
              <a:rPr lang="de-DE" dirty="0">
                <a:latin typeface="Threespin-CondExtlight" panose="020B0406020101020102" pitchFamily="34" charset="0"/>
              </a:rPr>
              <a:t>Lufthansa Cargo</a:t>
            </a:r>
          </a:p>
        </p:txBody>
      </p:sp>
    </p:spTree>
    <p:extLst>
      <p:ext uri="{BB962C8B-B14F-4D97-AF65-F5344CB8AC3E}">
        <p14:creationId xmlns:p14="http://schemas.microsoft.com/office/powerpoint/2010/main" val="532151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956FDE14-7193-47D1-B4FD-58F6D0C2167A}"/>
              </a:ext>
            </a:extLst>
          </p:cNvPr>
          <p:cNvPicPr>
            <a:picLocks noChangeAspect="1"/>
          </p:cNvPicPr>
          <p:nvPr/>
        </p:nvPicPr>
        <p:blipFill rotWithShape="1">
          <a:blip r:embed="rId2"/>
          <a:srcRect l="18965" t="3069" r="11167" b="20827"/>
          <a:stretch/>
        </p:blipFill>
        <p:spPr>
          <a:xfrm>
            <a:off x="721836" y="2029543"/>
            <a:ext cx="11279406" cy="6911257"/>
          </a:xfrm>
          <a:prstGeom prst="roundRect">
            <a:avLst/>
          </a:prstGeom>
        </p:spPr>
      </p:pic>
      <p:pic>
        <p:nvPicPr>
          <p:cNvPr id="2" name="Grafik 1">
            <a:extLst>
              <a:ext uri="{FF2B5EF4-FFF2-40B4-BE49-F238E27FC236}">
                <a16:creationId xmlns:a16="http://schemas.microsoft.com/office/drawing/2014/main" id="{E5F73B76-2920-4DDD-AFA1-5F7DA8E9916C}"/>
              </a:ext>
            </a:extLst>
          </p:cNvPr>
          <p:cNvPicPr>
            <a:picLocks noChangeAspect="1"/>
          </p:cNvPicPr>
          <p:nvPr/>
        </p:nvPicPr>
        <p:blipFill rotWithShape="1">
          <a:blip r:embed="rId3"/>
          <a:srcRect r="3301"/>
          <a:stretch/>
        </p:blipFill>
        <p:spPr>
          <a:xfrm>
            <a:off x="12205405" y="5582721"/>
            <a:ext cx="5778045" cy="3361082"/>
          </a:xfrm>
          <a:prstGeom prst="roundRect">
            <a:avLst/>
          </a:prstGeom>
        </p:spPr>
      </p:pic>
      <p:pic>
        <p:nvPicPr>
          <p:cNvPr id="3" name="Grafik 2">
            <a:extLst>
              <a:ext uri="{FF2B5EF4-FFF2-40B4-BE49-F238E27FC236}">
                <a16:creationId xmlns:a16="http://schemas.microsoft.com/office/drawing/2014/main" id="{FB3014B8-4A14-4F7C-B4DF-228B98F51A57}"/>
              </a:ext>
            </a:extLst>
          </p:cNvPr>
          <p:cNvPicPr>
            <a:picLocks noChangeAspect="1"/>
          </p:cNvPicPr>
          <p:nvPr/>
        </p:nvPicPr>
        <p:blipFill rotWithShape="1">
          <a:blip r:embed="rId4"/>
          <a:srcRect l="16838" t="16838" r="19028" b="16838"/>
          <a:stretch/>
        </p:blipFill>
        <p:spPr>
          <a:xfrm>
            <a:off x="12205406" y="2024144"/>
            <a:ext cx="5778044" cy="3361083"/>
          </a:xfrm>
          <a:prstGeom prst="roundRect">
            <a:avLst/>
          </a:prstGeom>
        </p:spPr>
      </p:pic>
      <p:sp>
        <p:nvSpPr>
          <p:cNvPr id="4" name="Titel 3"/>
          <p:cNvSpPr>
            <a:spLocks noGrp="1"/>
          </p:cNvSpPr>
          <p:nvPr>
            <p:ph type="title"/>
          </p:nvPr>
        </p:nvSpPr>
        <p:spPr/>
        <p:txBody>
          <a:bodyPr/>
          <a:lstStyle/>
          <a:p>
            <a:r>
              <a:rPr lang="de-DE" dirty="0"/>
              <a:t>Cargo Training </a:t>
            </a:r>
            <a:r>
              <a:rPr lang="de-DE" dirty="0">
                <a:latin typeface="Threespin-CondExtlight" panose="020B0406020101020102" pitchFamily="34" charset="0"/>
              </a:rPr>
              <a:t>(Lufthansa Cargo) </a:t>
            </a:r>
          </a:p>
        </p:txBody>
      </p:sp>
      <p:sp>
        <p:nvSpPr>
          <p:cNvPr id="19" name="Inhaltsplatzhalter 1">
            <a:extLst>
              <a:ext uri="{FF2B5EF4-FFF2-40B4-BE49-F238E27FC236}">
                <a16:creationId xmlns:a16="http://schemas.microsoft.com/office/drawing/2014/main" id="{991971AE-9996-43C8-A088-CA4525CB15F5}"/>
              </a:ext>
            </a:extLst>
          </p:cNvPr>
          <p:cNvSpPr txBox="1">
            <a:spLocks/>
          </p:cNvSpPr>
          <p:nvPr/>
        </p:nvSpPr>
        <p:spPr>
          <a:xfrm>
            <a:off x="636107" y="9077056"/>
            <a:ext cx="16145829" cy="5310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3071" dirty="0">
                <a:latin typeface="+mj-lt"/>
              </a:rPr>
              <a:t>Video ansehen: </a:t>
            </a:r>
            <a:r>
              <a:rPr lang="de-DE" sz="3071" dirty="0">
                <a:latin typeface="+mj-lt"/>
                <a:hlinkClick r:id="rId5"/>
              </a:rPr>
              <a:t>https://youtu.be/YcFMO2dVqF0</a:t>
            </a:r>
            <a:r>
              <a:rPr lang="de-DE" sz="3071" dirty="0">
                <a:latin typeface="+mj-lt"/>
              </a:rPr>
              <a:t> </a:t>
            </a:r>
          </a:p>
        </p:txBody>
      </p:sp>
    </p:spTree>
    <p:extLst>
      <p:ext uri="{BB962C8B-B14F-4D97-AF65-F5344CB8AC3E}">
        <p14:creationId xmlns:p14="http://schemas.microsoft.com/office/powerpoint/2010/main" val="34148890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Cargo Training </a:t>
            </a:r>
            <a:r>
              <a:rPr lang="de-DE" dirty="0">
                <a:latin typeface="Threespin-CondExtlight" panose="020B0406020101020102" pitchFamily="34" charset="0"/>
              </a:rPr>
              <a:t>(Lufthansa Cargo) </a:t>
            </a:r>
            <a:endParaRPr lang="de-DE" dirty="0"/>
          </a:p>
        </p:txBody>
      </p:sp>
      <p:sp>
        <p:nvSpPr>
          <p:cNvPr id="2" name="Inhaltsplatzhalter 1"/>
          <p:cNvSpPr>
            <a:spLocks noGrp="1"/>
          </p:cNvSpPr>
          <p:nvPr>
            <p:ph idx="1"/>
          </p:nvPr>
        </p:nvSpPr>
        <p:spPr/>
        <p:txBody>
          <a:bodyPr/>
          <a:lstStyle/>
          <a:p>
            <a:pPr marL="0" indent="0">
              <a:buNone/>
            </a:pPr>
            <a:r>
              <a:rPr lang="de-DE" dirty="0">
                <a:latin typeface="Threespin-Demibold" panose="020B0704030101020102" pitchFamily="34" charset="0"/>
              </a:rPr>
              <a:t>Herausforderung</a:t>
            </a:r>
          </a:p>
          <a:p>
            <a:pPr marL="0" indent="0">
              <a:buNone/>
            </a:pPr>
            <a:r>
              <a:rPr lang="de-DE" dirty="0"/>
              <a:t>Angehende Lageristen lernen derzeit mit Papier und Bildern. Körperliches Üben ist kaum möglich, da das Lager und die benötigte Ladung für Lernende meist nicht zugänglich sind und im Lehrraum keine physische Schulung stattfinden kann. Im Durchschnitt bestehen etwa 30% der Trainierenden die Eignungsprüfung nicht. Mitarbeiter treten mit wenig praktischer Erfahrung in die Berufswelt ein.</a:t>
            </a:r>
          </a:p>
          <a:p>
            <a:pPr marL="0" indent="0">
              <a:buNone/>
            </a:pPr>
            <a:endParaRPr lang="de-DE" dirty="0"/>
          </a:p>
          <a:p>
            <a:pPr marL="0" indent="0">
              <a:buNone/>
            </a:pPr>
            <a:r>
              <a:rPr lang="de-DE" dirty="0">
                <a:latin typeface="Threespin-Demibold" panose="020B0704030101020102" pitchFamily="34" charset="0"/>
              </a:rPr>
              <a:t>Lösung</a:t>
            </a:r>
          </a:p>
          <a:p>
            <a:pPr marL="0" indent="0">
              <a:buNone/>
            </a:pPr>
            <a:r>
              <a:rPr lang="de-DE" dirty="0"/>
              <a:t>Lufthansa Cargo setzt ein Augmented Reality Training mittels der 3spin DREAM-Plattform ein. Dabei erhält eine Lerngruppe mit jeweils sechs Personen Microsoft HoloLens Brillen. Durch die Technologie wird ein interaktives Hologramm einer Palette und eines Fahrzeuges in den Klassenraum projiziert. Geführt durch den Trainer, können die Lernenden gemeinsam virtuell eine Verzurrung vornehmen.</a:t>
            </a:r>
          </a:p>
          <a:p>
            <a:pPr marL="0" indent="0">
              <a:buNone/>
            </a:pPr>
            <a:endParaRPr lang="de-DE" dirty="0"/>
          </a:p>
          <a:p>
            <a:pPr marL="0" indent="0">
              <a:buNone/>
            </a:pPr>
            <a:r>
              <a:rPr lang="de-DE" dirty="0">
                <a:latin typeface="Threespin-Demibold" panose="020B0704030101020102" pitchFamily="34" charset="0"/>
              </a:rPr>
              <a:t>Erfolg</a:t>
            </a:r>
          </a:p>
          <a:p>
            <a:pPr marL="0" indent="0">
              <a:buNone/>
            </a:pPr>
            <a:r>
              <a:rPr lang="de-DE" dirty="0"/>
              <a:t>AR ermöglicht erstmals eine praktische Schulung in der Lehrveranstaltung. Der Erfolg ist überragend. Die Pilotlehrgänge wurden im Rahmen des Studiengangs „Erziehungswissenschaft“ an der Johannes-Gutenberg-Universität in Mainz wissenschaftlich begleitet. Die Quote des Nichtbestehens wurde um 80% verringert (von 36 auf 7%). Zukünftig sollen etwa 500 Teilnehmer jährlich das AR-Training absolvieren.</a:t>
            </a:r>
          </a:p>
          <a:p>
            <a:pPr marL="0" indent="0">
              <a:buNone/>
            </a:pPr>
            <a:endParaRPr lang="de-DE" dirty="0"/>
          </a:p>
          <a:p>
            <a:pPr marL="0" indent="0">
              <a:buNone/>
            </a:pPr>
            <a:endParaRPr lang="de-DE" dirty="0"/>
          </a:p>
          <a:p>
            <a:pPr marL="0" indent="0">
              <a:buNone/>
            </a:pPr>
            <a:endParaRPr lang="de-DE" dirty="0"/>
          </a:p>
        </p:txBody>
      </p:sp>
    </p:spTree>
    <p:extLst>
      <p:ext uri="{BB962C8B-B14F-4D97-AF65-F5344CB8AC3E}">
        <p14:creationId xmlns:p14="http://schemas.microsoft.com/office/powerpoint/2010/main" val="37381796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76AC866-D1AF-4121-A8F0-93C3C1D4E491}"/>
              </a:ext>
            </a:extLst>
          </p:cNvPr>
          <p:cNvSpPr>
            <a:spLocks noGrp="1"/>
          </p:cNvSpPr>
          <p:nvPr>
            <p:ph type="body" sz="quarter" idx="12"/>
          </p:nvPr>
        </p:nvSpPr>
        <p:spPr/>
        <p:txBody>
          <a:bodyPr/>
          <a:lstStyle/>
          <a:p>
            <a:r>
              <a:rPr lang="de-DE" dirty="0"/>
              <a:t>PKW-Gasanlagen</a:t>
            </a:r>
          </a:p>
          <a:p>
            <a:r>
              <a:rPr lang="de-DE" dirty="0">
                <a:latin typeface="Threespin-CondExtlight" panose="020B0406020101020102" pitchFamily="34" charset="0"/>
              </a:rPr>
              <a:t>DEKRA</a:t>
            </a:r>
          </a:p>
        </p:txBody>
      </p:sp>
      <p:sp>
        <p:nvSpPr>
          <p:cNvPr id="5" name="Textfeld 4">
            <a:extLst>
              <a:ext uri="{FF2B5EF4-FFF2-40B4-BE49-F238E27FC236}">
                <a16:creationId xmlns:a16="http://schemas.microsoft.com/office/drawing/2014/main" id="{0231770A-BF5D-6584-696E-FAEDE23B417F}"/>
              </a:ext>
            </a:extLst>
          </p:cNvPr>
          <p:cNvSpPr txBox="1"/>
          <p:nvPr/>
        </p:nvSpPr>
        <p:spPr>
          <a:xfrm>
            <a:off x="4959096" y="9608135"/>
            <a:ext cx="9357360" cy="507511"/>
          </a:xfrm>
          <a:prstGeom prst="rect">
            <a:avLst/>
          </a:prstGeom>
          <a:noFill/>
        </p:spPr>
        <p:txBody>
          <a:bodyPr wrap="square">
            <a:spAutoFit/>
          </a:bodyPr>
          <a:lstStyle/>
          <a:p>
            <a:r>
              <a:rPr lang="de-DE" b="1" dirty="0">
                <a:solidFill>
                  <a:srgbClr val="FF0000"/>
                </a:solidFill>
                <a:latin typeface="Threespin-CondDemibold" panose="020B0706030101010102" pitchFamily="34" charset="0"/>
              </a:rPr>
              <a:t>NUR ALS INSPIRATION – KEINE EXTERNE WEITERGABE!</a:t>
            </a:r>
          </a:p>
        </p:txBody>
      </p:sp>
    </p:spTree>
    <p:extLst>
      <p:ext uri="{BB962C8B-B14F-4D97-AF65-F5344CB8AC3E}">
        <p14:creationId xmlns:p14="http://schemas.microsoft.com/office/powerpoint/2010/main" val="32556032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Mann, Person enthält.&#10;&#10;Automatisch generierte Beschreibung">
            <a:extLst>
              <a:ext uri="{FF2B5EF4-FFF2-40B4-BE49-F238E27FC236}">
                <a16:creationId xmlns:a16="http://schemas.microsoft.com/office/drawing/2014/main" id="{A493F5FC-24A4-5A80-DC90-BA91D8F6E33A}"/>
              </a:ext>
            </a:extLst>
          </p:cNvPr>
          <p:cNvPicPr>
            <a:picLocks noChangeAspect="1"/>
          </p:cNvPicPr>
          <p:nvPr/>
        </p:nvPicPr>
        <p:blipFill rotWithShape="1">
          <a:blip r:embed="rId2"/>
          <a:srcRect l="4209" r="4099"/>
          <a:stretch/>
        </p:blipFill>
        <p:spPr>
          <a:xfrm>
            <a:off x="735287" y="2024505"/>
            <a:ext cx="11265955" cy="6911257"/>
          </a:xfrm>
          <a:prstGeom prst="roundRect">
            <a:avLst/>
          </a:prstGeom>
        </p:spPr>
      </p:pic>
      <p:sp>
        <p:nvSpPr>
          <p:cNvPr id="4" name="Titel 3"/>
          <p:cNvSpPr>
            <a:spLocks noGrp="1"/>
          </p:cNvSpPr>
          <p:nvPr>
            <p:ph type="title"/>
          </p:nvPr>
        </p:nvSpPr>
        <p:spPr/>
        <p:txBody>
          <a:bodyPr/>
          <a:lstStyle/>
          <a:p>
            <a:r>
              <a:rPr lang="de-DE" dirty="0"/>
              <a:t>PKW-Gasanlagen </a:t>
            </a:r>
            <a:r>
              <a:rPr lang="de-DE" dirty="0">
                <a:latin typeface="Threespin-CondExtlight" panose="020B0406020101020102" pitchFamily="34" charset="0"/>
              </a:rPr>
              <a:t>(DEKRA)</a:t>
            </a:r>
          </a:p>
        </p:txBody>
      </p:sp>
      <p:sp>
        <p:nvSpPr>
          <p:cNvPr id="19" name="Inhaltsplatzhalter 1">
            <a:extLst>
              <a:ext uri="{FF2B5EF4-FFF2-40B4-BE49-F238E27FC236}">
                <a16:creationId xmlns:a16="http://schemas.microsoft.com/office/drawing/2014/main" id="{991971AE-9996-43C8-A088-CA4525CB15F5}"/>
              </a:ext>
            </a:extLst>
          </p:cNvPr>
          <p:cNvSpPr txBox="1">
            <a:spLocks/>
          </p:cNvSpPr>
          <p:nvPr/>
        </p:nvSpPr>
        <p:spPr>
          <a:xfrm>
            <a:off x="636107" y="9077056"/>
            <a:ext cx="16145829" cy="5310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e-DE" sz="3071" dirty="0">
              <a:latin typeface="+mj-lt"/>
            </a:endParaRPr>
          </a:p>
        </p:txBody>
      </p:sp>
      <p:sp>
        <p:nvSpPr>
          <p:cNvPr id="2" name="Textfeld 1">
            <a:extLst>
              <a:ext uri="{FF2B5EF4-FFF2-40B4-BE49-F238E27FC236}">
                <a16:creationId xmlns:a16="http://schemas.microsoft.com/office/drawing/2014/main" id="{4D1EB696-800E-5DAA-27E4-BF57C87B9A01}"/>
              </a:ext>
            </a:extLst>
          </p:cNvPr>
          <p:cNvSpPr txBox="1"/>
          <p:nvPr/>
        </p:nvSpPr>
        <p:spPr>
          <a:xfrm>
            <a:off x="4959096" y="9608135"/>
            <a:ext cx="9357360" cy="507511"/>
          </a:xfrm>
          <a:prstGeom prst="rect">
            <a:avLst/>
          </a:prstGeom>
          <a:noFill/>
        </p:spPr>
        <p:txBody>
          <a:bodyPr wrap="square">
            <a:spAutoFit/>
          </a:bodyPr>
          <a:lstStyle/>
          <a:p>
            <a:r>
              <a:rPr lang="de-DE" b="1" dirty="0">
                <a:solidFill>
                  <a:srgbClr val="FF0000"/>
                </a:solidFill>
                <a:latin typeface="Threespin-CondDemibold" panose="020B0706030101010102" pitchFamily="34" charset="0"/>
              </a:rPr>
              <a:t>NUR ALS INSPIRATION – KEINE EXTERNE WEITERGABE!</a:t>
            </a:r>
          </a:p>
        </p:txBody>
      </p:sp>
    </p:spTree>
    <p:extLst>
      <p:ext uri="{BB962C8B-B14F-4D97-AF65-F5344CB8AC3E}">
        <p14:creationId xmlns:p14="http://schemas.microsoft.com/office/powerpoint/2010/main" val="1764314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PKW-Gasanlagen </a:t>
            </a:r>
            <a:r>
              <a:rPr lang="de-DE" dirty="0">
                <a:latin typeface="Threespin-CondExtlight" panose="020B0406020101020102" pitchFamily="34" charset="0"/>
              </a:rPr>
              <a:t>(DEKRA) </a:t>
            </a:r>
            <a:endParaRPr lang="de-DE" dirty="0"/>
          </a:p>
        </p:txBody>
      </p:sp>
      <p:sp>
        <p:nvSpPr>
          <p:cNvPr id="2" name="Inhaltsplatzhalter 1"/>
          <p:cNvSpPr>
            <a:spLocks noGrp="1"/>
          </p:cNvSpPr>
          <p:nvPr>
            <p:ph idx="1"/>
          </p:nvPr>
        </p:nvSpPr>
        <p:spPr/>
        <p:txBody>
          <a:bodyPr/>
          <a:lstStyle/>
          <a:p>
            <a:pPr marL="0" indent="0">
              <a:buNone/>
            </a:pPr>
            <a:r>
              <a:rPr lang="de-DE" dirty="0">
                <a:latin typeface="Threespin-Demibold" panose="020B0704030101020102" pitchFamily="34" charset="0"/>
              </a:rPr>
              <a:t>Herausforderung</a:t>
            </a:r>
          </a:p>
          <a:p>
            <a:pPr marL="0" indent="0">
              <a:buNone/>
            </a:pPr>
            <a:r>
              <a:rPr lang="de-DE" dirty="0"/>
              <a:t>Für die Ausbildung der DEKRA </a:t>
            </a:r>
            <a:r>
              <a:rPr lang="de-DE" dirty="0" err="1"/>
              <a:t>Fahrzeugprüfer:innen</a:t>
            </a:r>
            <a:r>
              <a:rPr lang="de-DE" dirty="0"/>
              <a:t> ist Praxiserfahrung essentiell. Bisher konnte Praxiserfahrung in der Regel nur an einzelnen Bauteilen und zudem zeitlich begrenzt an einem zentralen Standort gesammelt werden. Bestenfalls war es vereinzelt möglich, an kostspielig angemieteten Fahrzeugen zu üben.</a:t>
            </a:r>
          </a:p>
          <a:p>
            <a:pPr marL="0" indent="0">
              <a:buNone/>
            </a:pPr>
            <a:endParaRPr lang="de-DE" dirty="0"/>
          </a:p>
          <a:p>
            <a:pPr marL="0" indent="0">
              <a:buNone/>
            </a:pPr>
            <a:r>
              <a:rPr lang="de-DE" dirty="0">
                <a:latin typeface="Threespin-Demibold" panose="020B0704030101020102" pitchFamily="34" charset="0"/>
              </a:rPr>
              <a:t>Lösung</a:t>
            </a:r>
          </a:p>
          <a:p>
            <a:pPr marL="0" indent="0">
              <a:buNone/>
            </a:pPr>
            <a:r>
              <a:rPr lang="de-DE" dirty="0"/>
              <a:t>Mit Hilfe eines VR-Trainings, das ohne Programmierung in 3spin Learning erstellt wurde, kann nun praktisch geübt werden. Dabei befinden sich Lernende in einer mittels 3D-Scan nachgebildeten</a:t>
            </a:r>
            <a:br>
              <a:rPr lang="de-DE" dirty="0"/>
            </a:br>
            <a:r>
              <a:rPr lang="de-DE" dirty="0"/>
              <a:t>Werkstatt, wo sie an einem vollständig 3D-modellierten Fahrzeug mit Gasantrieb alles über Bauteile</a:t>
            </a:r>
            <a:br>
              <a:rPr lang="de-DE" dirty="0"/>
            </a:br>
            <a:r>
              <a:rPr lang="de-DE" dirty="0"/>
              <a:t>und Prozessschritte erfahren.</a:t>
            </a:r>
          </a:p>
          <a:p>
            <a:pPr marL="0" indent="0">
              <a:buNone/>
            </a:pPr>
            <a:endParaRPr lang="de-DE" dirty="0">
              <a:latin typeface="Threespin-Demibold" panose="020B0704030101020102" pitchFamily="34" charset="0"/>
            </a:endParaRPr>
          </a:p>
          <a:p>
            <a:pPr marL="0" indent="0">
              <a:buNone/>
            </a:pPr>
            <a:r>
              <a:rPr lang="de-DE" dirty="0">
                <a:latin typeface="Threespin-Demibold" panose="020B0704030101020102" pitchFamily="34" charset="0"/>
              </a:rPr>
              <a:t>Erfolg</a:t>
            </a:r>
          </a:p>
          <a:p>
            <a:pPr marL="0" indent="0">
              <a:buNone/>
            </a:pPr>
            <a:r>
              <a:rPr lang="de-DE" dirty="0"/>
              <a:t>Durch die VR-Schulung müssen Lernende weniger reisen, Werkstätten werden nicht blockiert und Fahrzeuge müssen nicht kostspielig angemietet werden. Anstatt an einzelnen Bauteilen lernen Teilnehmende am ganzen Fahrzeug, und zwar beliebig oft und jederzeit, wodurch deutlich höhere Lernerfolge erzielt werden können.</a:t>
            </a:r>
          </a:p>
        </p:txBody>
      </p:sp>
      <p:sp>
        <p:nvSpPr>
          <p:cNvPr id="5" name="Textfeld 4">
            <a:extLst>
              <a:ext uri="{FF2B5EF4-FFF2-40B4-BE49-F238E27FC236}">
                <a16:creationId xmlns:a16="http://schemas.microsoft.com/office/drawing/2014/main" id="{30785B93-F61D-7DBB-EEA2-76A1B5F11782}"/>
              </a:ext>
            </a:extLst>
          </p:cNvPr>
          <p:cNvSpPr txBox="1"/>
          <p:nvPr/>
        </p:nvSpPr>
        <p:spPr>
          <a:xfrm>
            <a:off x="4959096" y="9608135"/>
            <a:ext cx="9357360" cy="507511"/>
          </a:xfrm>
          <a:prstGeom prst="rect">
            <a:avLst/>
          </a:prstGeom>
          <a:noFill/>
        </p:spPr>
        <p:txBody>
          <a:bodyPr wrap="square">
            <a:spAutoFit/>
          </a:bodyPr>
          <a:lstStyle/>
          <a:p>
            <a:r>
              <a:rPr lang="de-DE" b="1" dirty="0">
                <a:solidFill>
                  <a:srgbClr val="FF0000"/>
                </a:solidFill>
                <a:latin typeface="Threespin-CondDemibold" panose="020B0706030101010102" pitchFamily="34" charset="0"/>
              </a:rPr>
              <a:t>NUR ALS INSPIRATION – KEINE EXTERNE WEITERGABE!</a:t>
            </a:r>
          </a:p>
        </p:txBody>
      </p:sp>
    </p:spTree>
    <p:extLst>
      <p:ext uri="{BB962C8B-B14F-4D97-AF65-F5344CB8AC3E}">
        <p14:creationId xmlns:p14="http://schemas.microsoft.com/office/powerpoint/2010/main" val="1462222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76AC866-D1AF-4121-A8F0-93C3C1D4E491}"/>
              </a:ext>
            </a:extLst>
          </p:cNvPr>
          <p:cNvSpPr>
            <a:spLocks noGrp="1"/>
          </p:cNvSpPr>
          <p:nvPr>
            <p:ph type="body" sz="quarter" idx="12"/>
          </p:nvPr>
        </p:nvSpPr>
        <p:spPr/>
        <p:txBody>
          <a:bodyPr/>
          <a:lstStyle/>
          <a:p>
            <a:r>
              <a:rPr lang="de-DE" dirty="0"/>
              <a:t>„DB </a:t>
            </a:r>
            <a:r>
              <a:rPr lang="de-DE" dirty="0" err="1"/>
              <a:t>HoloAssist</a:t>
            </a:r>
            <a:r>
              <a:rPr lang="de-DE" dirty="0"/>
              <a:t>“</a:t>
            </a:r>
          </a:p>
          <a:p>
            <a:r>
              <a:rPr lang="de-DE" dirty="0">
                <a:latin typeface="Threespin-CondExtlight" panose="020B0406020101020102" pitchFamily="34" charset="0"/>
              </a:rPr>
              <a:t>Deutsche Bahn</a:t>
            </a:r>
          </a:p>
        </p:txBody>
      </p:sp>
    </p:spTree>
    <p:extLst>
      <p:ext uri="{BB962C8B-B14F-4D97-AF65-F5344CB8AC3E}">
        <p14:creationId xmlns:p14="http://schemas.microsoft.com/office/powerpoint/2010/main" val="8524125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DB </a:t>
            </a:r>
            <a:r>
              <a:rPr lang="de-DE" dirty="0" err="1"/>
              <a:t>HoloAssist</a:t>
            </a:r>
            <a:r>
              <a:rPr lang="de-DE" dirty="0"/>
              <a:t> </a:t>
            </a:r>
            <a:r>
              <a:rPr lang="de-DE" dirty="0">
                <a:latin typeface="Threespin-CondExtlight" panose="020B0406020101020102" pitchFamily="34" charset="0"/>
              </a:rPr>
              <a:t>(Deutsche Bahn) </a:t>
            </a:r>
          </a:p>
        </p:txBody>
      </p:sp>
      <p:sp>
        <p:nvSpPr>
          <p:cNvPr id="19" name="Inhaltsplatzhalter 1">
            <a:extLst>
              <a:ext uri="{FF2B5EF4-FFF2-40B4-BE49-F238E27FC236}">
                <a16:creationId xmlns:a16="http://schemas.microsoft.com/office/drawing/2014/main" id="{991971AE-9996-43C8-A088-CA4525CB15F5}"/>
              </a:ext>
            </a:extLst>
          </p:cNvPr>
          <p:cNvSpPr txBox="1">
            <a:spLocks/>
          </p:cNvSpPr>
          <p:nvPr/>
        </p:nvSpPr>
        <p:spPr>
          <a:xfrm>
            <a:off x="636107" y="9077056"/>
            <a:ext cx="16145829" cy="5310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3071" dirty="0">
                <a:latin typeface="+mj-lt"/>
              </a:rPr>
              <a:t>Video ansehen: </a:t>
            </a:r>
            <a:r>
              <a:rPr lang="de-DE" sz="3071" dirty="0">
                <a:latin typeface="+mj-lt"/>
                <a:hlinkClick r:id="rId2"/>
              </a:rPr>
              <a:t>https://youtu.be/UzYiVWi_NsQ</a:t>
            </a:r>
            <a:r>
              <a:rPr lang="de-DE" sz="3071" dirty="0">
                <a:latin typeface="+mj-lt"/>
              </a:rPr>
              <a:t>  </a:t>
            </a:r>
          </a:p>
          <a:p>
            <a:pPr marL="0" indent="0">
              <a:buNone/>
            </a:pPr>
            <a:endParaRPr lang="de-DE" sz="3071" dirty="0">
              <a:latin typeface="+mj-lt"/>
            </a:endParaRPr>
          </a:p>
        </p:txBody>
      </p:sp>
      <p:pic>
        <p:nvPicPr>
          <p:cNvPr id="11" name="Grafik 10" descr="Ein Bild, das drinnen, Mann, Person, Schrank enthält.&#10;&#10;Mit sehr hoher Zuverlässigkeit generierte Beschreibung">
            <a:extLst>
              <a:ext uri="{FF2B5EF4-FFF2-40B4-BE49-F238E27FC236}">
                <a16:creationId xmlns:a16="http://schemas.microsoft.com/office/drawing/2014/main" id="{93E2E9FB-7AAE-4C4C-857A-0C07508F41DE}"/>
              </a:ext>
            </a:extLst>
          </p:cNvPr>
          <p:cNvPicPr>
            <a:picLocks noChangeAspect="1"/>
          </p:cNvPicPr>
          <p:nvPr/>
        </p:nvPicPr>
        <p:blipFill rotWithShape="1">
          <a:blip r:embed="rId3"/>
          <a:srcRect l="2670" t="6980" r="12290" b="379"/>
          <a:stretch/>
        </p:blipFill>
        <p:spPr>
          <a:xfrm>
            <a:off x="721836" y="2029543"/>
            <a:ext cx="11279406" cy="6911257"/>
          </a:xfrm>
          <a:prstGeom prst="roundRect">
            <a:avLst/>
          </a:prstGeom>
        </p:spPr>
      </p:pic>
      <p:pic>
        <p:nvPicPr>
          <p:cNvPr id="12" name="Grafik 11" descr="Ein Bild, das Gebäude, Transport enthält.&#10;&#10;Mit sehr hoher Zuverlässigkeit generierte Beschreibung">
            <a:extLst>
              <a:ext uri="{FF2B5EF4-FFF2-40B4-BE49-F238E27FC236}">
                <a16:creationId xmlns:a16="http://schemas.microsoft.com/office/drawing/2014/main" id="{CCD30A9D-EBFB-4048-BDFA-358067E23F23}"/>
              </a:ext>
            </a:extLst>
          </p:cNvPr>
          <p:cNvPicPr>
            <a:picLocks noChangeAspect="1"/>
          </p:cNvPicPr>
          <p:nvPr/>
        </p:nvPicPr>
        <p:blipFill rotWithShape="1">
          <a:blip r:embed="rId4"/>
          <a:srcRect l="4090" t="281"/>
          <a:stretch/>
        </p:blipFill>
        <p:spPr>
          <a:xfrm>
            <a:off x="12205405" y="2024505"/>
            <a:ext cx="5779108" cy="3360723"/>
          </a:xfrm>
          <a:prstGeom prst="roundRect">
            <a:avLst/>
          </a:prstGeom>
        </p:spPr>
      </p:pic>
      <p:pic>
        <p:nvPicPr>
          <p:cNvPr id="14" name="Grafik 13" descr="Ein Bild, das Person, Mann, tragen enthält.&#10;&#10;Mit sehr hoher Zuverlässigkeit generierte Beschreibung">
            <a:extLst>
              <a:ext uri="{FF2B5EF4-FFF2-40B4-BE49-F238E27FC236}">
                <a16:creationId xmlns:a16="http://schemas.microsoft.com/office/drawing/2014/main" id="{A1F9D4E9-F392-4267-9032-2935E6F46D32}"/>
              </a:ext>
            </a:extLst>
          </p:cNvPr>
          <p:cNvPicPr>
            <a:picLocks noChangeAspect="1"/>
          </p:cNvPicPr>
          <p:nvPr/>
        </p:nvPicPr>
        <p:blipFill rotWithShape="1">
          <a:blip r:embed="rId5"/>
          <a:srcRect l="4624" t="1456"/>
          <a:stretch/>
        </p:blipFill>
        <p:spPr>
          <a:xfrm>
            <a:off x="12205405" y="5582721"/>
            <a:ext cx="5778045" cy="3358079"/>
          </a:xfrm>
          <a:prstGeom prst="roundRect">
            <a:avLst/>
          </a:prstGeom>
        </p:spPr>
      </p:pic>
    </p:spTree>
    <p:extLst>
      <p:ext uri="{BB962C8B-B14F-4D97-AF65-F5344CB8AC3E}">
        <p14:creationId xmlns:p14="http://schemas.microsoft.com/office/powerpoint/2010/main" val="4099357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DB </a:t>
            </a:r>
            <a:r>
              <a:rPr lang="de-DE" dirty="0" err="1"/>
              <a:t>HoloAssist</a:t>
            </a:r>
            <a:r>
              <a:rPr lang="de-DE" dirty="0">
                <a:latin typeface="Threespin-CondExtlight" panose="020B0406020101020102" pitchFamily="34" charset="0"/>
              </a:rPr>
              <a:t> (Deutsche Bahn) </a:t>
            </a:r>
            <a:endParaRPr lang="de-DE" dirty="0"/>
          </a:p>
        </p:txBody>
      </p:sp>
      <p:sp>
        <p:nvSpPr>
          <p:cNvPr id="2" name="Inhaltsplatzhalter 1"/>
          <p:cNvSpPr>
            <a:spLocks noGrp="1"/>
          </p:cNvSpPr>
          <p:nvPr>
            <p:ph idx="1"/>
          </p:nvPr>
        </p:nvSpPr>
        <p:spPr/>
        <p:txBody>
          <a:bodyPr/>
          <a:lstStyle/>
          <a:p>
            <a:pPr marL="0" indent="0">
              <a:buNone/>
            </a:pPr>
            <a:r>
              <a:rPr lang="de-DE" dirty="0">
                <a:latin typeface="Threespin-Demibold" panose="020B0704030101020102" pitchFamily="34" charset="0"/>
              </a:rPr>
              <a:t>Herausforderung</a:t>
            </a:r>
          </a:p>
          <a:p>
            <a:pPr marL="0" indent="0">
              <a:buNone/>
            </a:pPr>
            <a:r>
              <a:rPr lang="de-DE" dirty="0"/>
              <a:t>In Europa und Deutschland kämpfen wir derzeit mit einem erheblichen Fachkräftemangel. Zertifizierte Experten für Instandhaltung bei der Deutschen Bahn sitzen zentralisiert in Werkstätten, sodass Reparaturen an Zügen in der Regel dort stattfinden. Einen Zug zur Reparatur aus dem Verkehr zu ziehen und wieder in den Betrieb zu überführen ist jedoch mit großem Zeit- und Kostenaufwand verbunden.</a:t>
            </a:r>
          </a:p>
          <a:p>
            <a:pPr marL="0" indent="0">
              <a:buNone/>
            </a:pPr>
            <a:endParaRPr lang="de-DE" dirty="0"/>
          </a:p>
          <a:p>
            <a:pPr marL="0" indent="0">
              <a:buNone/>
            </a:pPr>
            <a:r>
              <a:rPr lang="de-DE" dirty="0">
                <a:latin typeface="Threespin-Demibold" panose="020B0704030101020102" pitchFamily="34" charset="0"/>
              </a:rPr>
              <a:t>Lösung</a:t>
            </a:r>
          </a:p>
          <a:p>
            <a:pPr marL="0" indent="0">
              <a:buNone/>
            </a:pPr>
            <a:r>
              <a:rPr lang="de-DE" dirty="0"/>
              <a:t>Wir durften das Produkt-Team der Bahn bei der Entwicklung unterstützen. Mit Hilfe der Software kann eine Vielzahl kleiner Reparaturen von mobilen Servicetechnikern direkt auf der Strecke durchgeführt werden – zu diesen Reparaturen, die keine schweren Werkzeuge oder Ersatzteile erfordern, gehören z.B. verklemmte Türen, kaputte Kaffeemaschinen und defekte Klimaanlagen.</a:t>
            </a:r>
          </a:p>
          <a:p>
            <a:pPr marL="0" indent="0">
              <a:buNone/>
            </a:pPr>
            <a:endParaRPr lang="de-DE" dirty="0">
              <a:latin typeface="Threespin-Demibold" panose="020B0704030101020102" pitchFamily="34" charset="0"/>
            </a:endParaRPr>
          </a:p>
          <a:p>
            <a:pPr marL="0" indent="0">
              <a:buNone/>
            </a:pPr>
            <a:r>
              <a:rPr lang="de-DE" dirty="0">
                <a:latin typeface="Threespin-Demibold" panose="020B0704030101020102" pitchFamily="34" charset="0"/>
              </a:rPr>
              <a:t>Erfolg</a:t>
            </a:r>
          </a:p>
          <a:p>
            <a:pPr marL="0" indent="0">
              <a:buNone/>
            </a:pPr>
            <a:r>
              <a:rPr lang="de-DE" dirty="0"/>
              <a:t>Die App sorgt dafür, dass zahlreiche Züge für kleine Reparaturen potenziell nicht mehr der Werkstatt zugeführt werden müssen. Der eingesparte logistische Aufwand ist erheblich und kann zukünftig sowohl für niedrigere Kosten als auch für geringere Ausfallzeiten sorgen.</a:t>
            </a:r>
          </a:p>
        </p:txBody>
      </p:sp>
    </p:spTree>
    <p:extLst>
      <p:ext uri="{BB962C8B-B14F-4D97-AF65-F5344CB8AC3E}">
        <p14:creationId xmlns:p14="http://schemas.microsoft.com/office/powerpoint/2010/main" val="520599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8204E5C-8B4E-4A48-C2E0-09DC6F9FB841}"/>
              </a:ext>
            </a:extLst>
          </p:cNvPr>
          <p:cNvSpPr>
            <a:spLocks noGrp="1"/>
          </p:cNvSpPr>
          <p:nvPr>
            <p:ph type="ctrTitle"/>
          </p:nvPr>
        </p:nvSpPr>
        <p:spPr>
          <a:xfrm>
            <a:off x="1289538" y="5436439"/>
            <a:ext cx="8206154" cy="1249809"/>
          </a:xfrm>
        </p:spPr>
        <p:txBody>
          <a:bodyPr/>
          <a:lstStyle/>
          <a:p>
            <a:r>
              <a:rPr lang="de-DE" dirty="0"/>
              <a:t>Ausbildung 4.0</a:t>
            </a:r>
            <a:endParaRPr lang="en-US" dirty="0"/>
          </a:p>
        </p:txBody>
      </p:sp>
      <p:sp>
        <p:nvSpPr>
          <p:cNvPr id="4" name="Textplatzhalter 3">
            <a:extLst>
              <a:ext uri="{FF2B5EF4-FFF2-40B4-BE49-F238E27FC236}">
                <a16:creationId xmlns:a16="http://schemas.microsoft.com/office/drawing/2014/main" id="{54DB7915-C7AB-6104-4C0C-391C086A025D}"/>
              </a:ext>
            </a:extLst>
          </p:cNvPr>
          <p:cNvSpPr>
            <a:spLocks noGrp="1"/>
          </p:cNvSpPr>
          <p:nvPr>
            <p:ph type="subTitle" idx="1"/>
          </p:nvPr>
        </p:nvSpPr>
        <p:spPr/>
        <p:txBody>
          <a:bodyPr/>
          <a:lstStyle/>
          <a:p>
            <a:endParaRPr lang="de-DE" dirty="0"/>
          </a:p>
        </p:txBody>
      </p:sp>
      <p:sp>
        <p:nvSpPr>
          <p:cNvPr id="2" name="Fußzeilenplatzhalter 1">
            <a:extLst>
              <a:ext uri="{FF2B5EF4-FFF2-40B4-BE49-F238E27FC236}">
                <a16:creationId xmlns:a16="http://schemas.microsoft.com/office/drawing/2014/main" id="{1919EC32-BB22-142F-28C4-FE2309FFBD0F}"/>
              </a:ext>
            </a:extLst>
          </p:cNvPr>
          <p:cNvSpPr>
            <a:spLocks noGrp="1"/>
          </p:cNvSpPr>
          <p:nvPr>
            <p:ph type="ftr" sz="quarter" idx="4294967295"/>
          </p:nvPr>
        </p:nvSpPr>
        <p:spPr>
          <a:xfrm>
            <a:off x="0" y="10007600"/>
            <a:ext cx="8986838" cy="474663"/>
          </a:xfrm>
        </p:spPr>
        <p:txBody>
          <a:bodyPr/>
          <a:lstStyle/>
          <a:p>
            <a:r>
              <a:rPr lang="de-DE"/>
              <a:t>Die </a:t>
            </a:r>
            <a:r>
              <a:rPr lang="de-DE" err="1"/>
              <a:t>No</a:t>
            </a:r>
            <a:r>
              <a:rPr lang="de-DE"/>
              <a:t>-Code Plattform für VR &amp; AR Lernkurse</a:t>
            </a:r>
          </a:p>
        </p:txBody>
      </p:sp>
      <p:sp>
        <p:nvSpPr>
          <p:cNvPr id="3" name="Foliennummernplatzhalter 2">
            <a:extLst>
              <a:ext uri="{FF2B5EF4-FFF2-40B4-BE49-F238E27FC236}">
                <a16:creationId xmlns:a16="http://schemas.microsoft.com/office/drawing/2014/main" id="{8A1611A1-3E47-4324-5903-148E23000591}"/>
              </a:ext>
            </a:extLst>
          </p:cNvPr>
          <p:cNvSpPr>
            <a:spLocks noGrp="1"/>
          </p:cNvSpPr>
          <p:nvPr>
            <p:ph type="sldNum" sz="quarter" idx="4294967295"/>
          </p:nvPr>
        </p:nvSpPr>
        <p:spPr>
          <a:xfrm>
            <a:off x="14508163" y="10083800"/>
            <a:ext cx="4211637" cy="306388"/>
          </a:xfrm>
        </p:spPr>
        <p:txBody>
          <a:bodyPr/>
          <a:lstStyle/>
          <a:p>
            <a:pPr algn="r"/>
            <a:fld id="{3A5BA11C-165E-42F1-81A1-D7D123A5606A}" type="slidenum">
              <a:rPr lang="de-DE" smtClean="0"/>
              <a:pPr algn="r"/>
              <a:t>3</a:t>
            </a:fld>
            <a:endParaRPr lang="de-DE"/>
          </a:p>
        </p:txBody>
      </p:sp>
    </p:spTree>
    <p:extLst>
      <p:ext uri="{BB962C8B-B14F-4D97-AF65-F5344CB8AC3E}">
        <p14:creationId xmlns:p14="http://schemas.microsoft.com/office/powerpoint/2010/main" val="31997575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7680A7-8C71-9AAF-327A-6786ACA46F41}"/>
              </a:ext>
            </a:extLst>
          </p:cNvPr>
          <p:cNvSpPr>
            <a:spLocks noGrp="1"/>
          </p:cNvSpPr>
          <p:nvPr>
            <p:ph type="ctrTitle"/>
          </p:nvPr>
        </p:nvSpPr>
        <p:spPr>
          <a:xfrm>
            <a:off x="1289538" y="5436439"/>
            <a:ext cx="8206154" cy="1249809"/>
          </a:xfrm>
        </p:spPr>
        <p:txBody>
          <a:bodyPr/>
          <a:lstStyle/>
          <a:p>
            <a:r>
              <a:rPr lang="de-DE" dirty="0"/>
              <a:t>Soft </a:t>
            </a:r>
            <a:r>
              <a:rPr lang="de-DE" dirty="0" err="1"/>
              <a:t>Skill</a:t>
            </a:r>
            <a:endParaRPr lang="en-US" dirty="0"/>
          </a:p>
        </p:txBody>
      </p:sp>
      <p:sp>
        <p:nvSpPr>
          <p:cNvPr id="4" name="Textplatzhalter 3">
            <a:extLst>
              <a:ext uri="{FF2B5EF4-FFF2-40B4-BE49-F238E27FC236}">
                <a16:creationId xmlns:a16="http://schemas.microsoft.com/office/drawing/2014/main" id="{54DB7915-C7AB-6104-4C0C-391C086A025D}"/>
              </a:ext>
            </a:extLst>
          </p:cNvPr>
          <p:cNvSpPr>
            <a:spLocks noGrp="1"/>
          </p:cNvSpPr>
          <p:nvPr>
            <p:ph type="subTitle" idx="1"/>
          </p:nvPr>
        </p:nvSpPr>
        <p:spPr/>
        <p:txBody>
          <a:bodyPr/>
          <a:lstStyle/>
          <a:p>
            <a:endParaRPr lang="de-DE" dirty="0"/>
          </a:p>
        </p:txBody>
      </p:sp>
      <p:sp>
        <p:nvSpPr>
          <p:cNvPr id="2" name="Fußzeilenplatzhalter 1">
            <a:extLst>
              <a:ext uri="{FF2B5EF4-FFF2-40B4-BE49-F238E27FC236}">
                <a16:creationId xmlns:a16="http://schemas.microsoft.com/office/drawing/2014/main" id="{1919EC32-BB22-142F-28C4-FE2309FFBD0F}"/>
              </a:ext>
            </a:extLst>
          </p:cNvPr>
          <p:cNvSpPr>
            <a:spLocks noGrp="1"/>
          </p:cNvSpPr>
          <p:nvPr>
            <p:ph type="ftr" sz="quarter" idx="4294967295"/>
          </p:nvPr>
        </p:nvSpPr>
        <p:spPr>
          <a:xfrm>
            <a:off x="0" y="10007600"/>
            <a:ext cx="8986838" cy="474663"/>
          </a:xfrm>
        </p:spPr>
        <p:txBody>
          <a:bodyPr/>
          <a:lstStyle/>
          <a:p>
            <a:r>
              <a:rPr lang="de-DE"/>
              <a:t>Die </a:t>
            </a:r>
            <a:r>
              <a:rPr lang="de-DE" err="1"/>
              <a:t>No</a:t>
            </a:r>
            <a:r>
              <a:rPr lang="de-DE"/>
              <a:t>-Code Plattform für VR &amp; AR Lernkurse</a:t>
            </a:r>
          </a:p>
        </p:txBody>
      </p:sp>
      <p:sp>
        <p:nvSpPr>
          <p:cNvPr id="3" name="Foliennummernplatzhalter 2">
            <a:extLst>
              <a:ext uri="{FF2B5EF4-FFF2-40B4-BE49-F238E27FC236}">
                <a16:creationId xmlns:a16="http://schemas.microsoft.com/office/drawing/2014/main" id="{8A1611A1-3E47-4324-5903-148E23000591}"/>
              </a:ext>
            </a:extLst>
          </p:cNvPr>
          <p:cNvSpPr>
            <a:spLocks noGrp="1"/>
          </p:cNvSpPr>
          <p:nvPr>
            <p:ph type="sldNum" sz="quarter" idx="4294967295"/>
          </p:nvPr>
        </p:nvSpPr>
        <p:spPr>
          <a:xfrm>
            <a:off x="14508163" y="10083800"/>
            <a:ext cx="4211637" cy="306388"/>
          </a:xfrm>
        </p:spPr>
        <p:txBody>
          <a:bodyPr/>
          <a:lstStyle/>
          <a:p>
            <a:pPr algn="r"/>
            <a:fld id="{3A5BA11C-165E-42F1-81A1-D7D123A5606A}" type="slidenum">
              <a:rPr lang="de-DE" smtClean="0"/>
              <a:pPr algn="r"/>
              <a:t>30</a:t>
            </a:fld>
            <a:endParaRPr lang="de-DE"/>
          </a:p>
        </p:txBody>
      </p:sp>
    </p:spTree>
    <p:extLst>
      <p:ext uri="{BB962C8B-B14F-4D97-AF65-F5344CB8AC3E}">
        <p14:creationId xmlns:p14="http://schemas.microsoft.com/office/powerpoint/2010/main" val="30864791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76AC866-D1AF-4121-A8F0-93C3C1D4E491}"/>
              </a:ext>
            </a:extLst>
          </p:cNvPr>
          <p:cNvSpPr>
            <a:spLocks noGrp="1"/>
          </p:cNvSpPr>
          <p:nvPr>
            <p:ph type="body" sz="quarter" idx="12"/>
          </p:nvPr>
        </p:nvSpPr>
        <p:spPr/>
        <p:txBody>
          <a:bodyPr/>
          <a:lstStyle/>
          <a:p>
            <a:r>
              <a:rPr lang="de-DE" dirty="0"/>
              <a:t>Mitarbeitergespräch &amp; Sales Training</a:t>
            </a:r>
          </a:p>
          <a:p>
            <a:r>
              <a:rPr lang="de-DE" dirty="0">
                <a:latin typeface="Threespin-CondExtlight" panose="020B0406020101020102" pitchFamily="34" charset="0"/>
              </a:rPr>
              <a:t>3spin Learning</a:t>
            </a:r>
          </a:p>
        </p:txBody>
      </p:sp>
    </p:spTree>
    <p:extLst>
      <p:ext uri="{BB962C8B-B14F-4D97-AF65-F5344CB8AC3E}">
        <p14:creationId xmlns:p14="http://schemas.microsoft.com/office/powerpoint/2010/main" val="13532153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529200" y="558000"/>
            <a:ext cx="17651463" cy="880477"/>
          </a:xfrm>
        </p:spPr>
        <p:txBody>
          <a:bodyPr/>
          <a:lstStyle/>
          <a:p>
            <a:r>
              <a:rPr lang="de-DE" dirty="0"/>
              <a:t>Soft </a:t>
            </a:r>
            <a:r>
              <a:rPr lang="de-DE" dirty="0" err="1"/>
              <a:t>Skill</a:t>
            </a:r>
            <a:r>
              <a:rPr lang="de-DE" dirty="0"/>
              <a:t> Training </a:t>
            </a:r>
            <a:r>
              <a:rPr lang="de-DE" dirty="0">
                <a:latin typeface="Threespin-CondExtlight" panose="020B0406020101020102" pitchFamily="34" charset="0"/>
              </a:rPr>
              <a:t>(3spin Learning) </a:t>
            </a:r>
          </a:p>
        </p:txBody>
      </p:sp>
      <p:sp>
        <p:nvSpPr>
          <p:cNvPr id="19" name="Inhaltsplatzhalter 1">
            <a:extLst>
              <a:ext uri="{FF2B5EF4-FFF2-40B4-BE49-F238E27FC236}">
                <a16:creationId xmlns:a16="http://schemas.microsoft.com/office/drawing/2014/main" id="{991971AE-9996-43C8-A088-CA4525CB15F5}"/>
              </a:ext>
            </a:extLst>
          </p:cNvPr>
          <p:cNvSpPr txBox="1">
            <a:spLocks/>
          </p:cNvSpPr>
          <p:nvPr/>
        </p:nvSpPr>
        <p:spPr>
          <a:xfrm>
            <a:off x="636107" y="9077056"/>
            <a:ext cx="16145829" cy="5310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3071" dirty="0">
                <a:latin typeface="+mj-lt"/>
              </a:rPr>
              <a:t>Video ansehen: </a:t>
            </a:r>
            <a:r>
              <a:rPr kumimoji="0" lang="en-US" altLang="en-US" sz="3200" b="0" i="0" u="none" strike="noStrike" cap="none" normalizeH="0" baseline="0" dirty="0">
                <a:ln>
                  <a:noFill/>
                </a:ln>
                <a:solidFill>
                  <a:schemeClr val="tx1"/>
                </a:solidFill>
                <a:effectLst/>
                <a:latin typeface="Arial" panose="020B0604020202020204" pitchFamily="34" charset="0"/>
                <a:hlinkClick r:id="rId2"/>
              </a:rPr>
              <a:t>Soft Skill Training Demo</a:t>
            </a:r>
            <a:endParaRPr kumimoji="0" lang="en-US" altLang="en-US" sz="3200" b="0" i="0" u="none" strike="noStrike" cap="none" normalizeH="0" baseline="0" dirty="0">
              <a:ln>
                <a:noFill/>
              </a:ln>
              <a:solidFill>
                <a:schemeClr val="tx1"/>
              </a:solidFill>
              <a:effectLst/>
              <a:latin typeface="Arial" panose="020B0604020202020204" pitchFamily="34" charset="0"/>
            </a:endParaRPr>
          </a:p>
          <a:p>
            <a:pPr marL="0" indent="0">
              <a:buNone/>
            </a:pPr>
            <a:endParaRPr lang="de-DE" sz="3071" dirty="0">
              <a:latin typeface="+mj-lt"/>
            </a:endParaRPr>
          </a:p>
          <a:p>
            <a:pPr marL="0" indent="0">
              <a:buNone/>
            </a:pPr>
            <a:endParaRPr lang="de-DE" sz="3071" dirty="0">
              <a:latin typeface="+mj-lt"/>
            </a:endParaRPr>
          </a:p>
        </p:txBody>
      </p:sp>
      <p:pic>
        <p:nvPicPr>
          <p:cNvPr id="11" name="Grafik 10">
            <a:extLst>
              <a:ext uri="{FF2B5EF4-FFF2-40B4-BE49-F238E27FC236}">
                <a16:creationId xmlns:a16="http://schemas.microsoft.com/office/drawing/2014/main" id="{93E2E9FB-7AAE-4C4C-857A-0C07508F41DE}"/>
              </a:ext>
            </a:extLst>
          </p:cNvPr>
          <p:cNvPicPr>
            <a:picLocks noChangeAspect="1"/>
          </p:cNvPicPr>
          <p:nvPr/>
        </p:nvPicPr>
        <p:blipFill>
          <a:blip r:embed="rId3"/>
          <a:srcRect t="424" b="424"/>
          <a:stretch/>
        </p:blipFill>
        <p:spPr>
          <a:xfrm>
            <a:off x="721836" y="2029543"/>
            <a:ext cx="11279406" cy="6911257"/>
          </a:xfrm>
          <a:prstGeom prst="roundRect">
            <a:avLst/>
          </a:prstGeom>
        </p:spPr>
      </p:pic>
      <p:pic>
        <p:nvPicPr>
          <p:cNvPr id="12" name="Grafik 11">
            <a:extLst>
              <a:ext uri="{FF2B5EF4-FFF2-40B4-BE49-F238E27FC236}">
                <a16:creationId xmlns:a16="http://schemas.microsoft.com/office/drawing/2014/main" id="{CCD30A9D-EBFB-4048-BDFA-358067E23F23}"/>
              </a:ext>
            </a:extLst>
          </p:cNvPr>
          <p:cNvPicPr>
            <a:picLocks noChangeAspect="1"/>
          </p:cNvPicPr>
          <p:nvPr/>
        </p:nvPicPr>
        <p:blipFill>
          <a:blip r:embed="rId4"/>
          <a:srcRect t="15101" b="15101"/>
          <a:stretch/>
        </p:blipFill>
        <p:spPr>
          <a:xfrm>
            <a:off x="12205405" y="2024505"/>
            <a:ext cx="5779108" cy="3360723"/>
          </a:xfrm>
          <a:prstGeom prst="roundRect">
            <a:avLst/>
          </a:prstGeom>
        </p:spPr>
      </p:pic>
      <p:pic>
        <p:nvPicPr>
          <p:cNvPr id="14" name="Grafik 13">
            <a:extLst>
              <a:ext uri="{FF2B5EF4-FFF2-40B4-BE49-F238E27FC236}">
                <a16:creationId xmlns:a16="http://schemas.microsoft.com/office/drawing/2014/main" id="{A1F9D4E9-F392-4267-9032-2935E6F46D32}"/>
              </a:ext>
            </a:extLst>
          </p:cNvPr>
          <p:cNvPicPr>
            <a:picLocks noChangeAspect="1"/>
          </p:cNvPicPr>
          <p:nvPr/>
        </p:nvPicPr>
        <p:blipFill>
          <a:blip r:embed="rId5"/>
          <a:srcRect t="9901" b="9901"/>
          <a:stretch/>
        </p:blipFill>
        <p:spPr>
          <a:xfrm>
            <a:off x="12205405" y="5582721"/>
            <a:ext cx="5778045" cy="3358079"/>
          </a:xfrm>
          <a:prstGeom prst="roundRect">
            <a:avLst/>
          </a:prstGeom>
        </p:spPr>
      </p:pic>
    </p:spTree>
    <p:extLst>
      <p:ext uri="{BB962C8B-B14F-4D97-AF65-F5344CB8AC3E}">
        <p14:creationId xmlns:p14="http://schemas.microsoft.com/office/powerpoint/2010/main" val="33876564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76AC866-D1AF-4121-A8F0-93C3C1D4E491}"/>
              </a:ext>
            </a:extLst>
          </p:cNvPr>
          <p:cNvSpPr>
            <a:spLocks noGrp="1"/>
          </p:cNvSpPr>
          <p:nvPr>
            <p:ph type="body" sz="quarter" idx="12"/>
          </p:nvPr>
        </p:nvSpPr>
        <p:spPr/>
        <p:txBody>
          <a:bodyPr/>
          <a:lstStyle/>
          <a:p>
            <a:r>
              <a:rPr lang="de-DE" dirty="0"/>
              <a:t>Soft </a:t>
            </a:r>
            <a:r>
              <a:rPr lang="de-DE" dirty="0" err="1"/>
              <a:t>Skill</a:t>
            </a:r>
            <a:r>
              <a:rPr lang="de-DE" dirty="0"/>
              <a:t> Training</a:t>
            </a:r>
          </a:p>
          <a:p>
            <a:r>
              <a:rPr lang="de-DE" dirty="0">
                <a:latin typeface="Threespin-CondExtlight" panose="020B0406020101020102" pitchFamily="34" charset="0"/>
              </a:rPr>
              <a:t>Lufthansa</a:t>
            </a:r>
          </a:p>
        </p:txBody>
      </p:sp>
    </p:spTree>
    <p:extLst>
      <p:ext uri="{BB962C8B-B14F-4D97-AF65-F5344CB8AC3E}">
        <p14:creationId xmlns:p14="http://schemas.microsoft.com/office/powerpoint/2010/main" val="13066786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529200" y="558000"/>
            <a:ext cx="17651463" cy="880477"/>
          </a:xfrm>
        </p:spPr>
        <p:txBody>
          <a:bodyPr/>
          <a:lstStyle/>
          <a:p>
            <a:r>
              <a:rPr lang="de-DE"/>
              <a:t>Sales Training </a:t>
            </a:r>
            <a:r>
              <a:rPr lang="de-DE" dirty="0">
                <a:latin typeface="Threespin-CondExtlight" panose="020B0406020101020102" pitchFamily="34" charset="0"/>
              </a:rPr>
              <a:t>(Lufthansa) </a:t>
            </a:r>
          </a:p>
        </p:txBody>
      </p:sp>
      <p:sp>
        <p:nvSpPr>
          <p:cNvPr id="19" name="Inhaltsplatzhalter 1">
            <a:extLst>
              <a:ext uri="{FF2B5EF4-FFF2-40B4-BE49-F238E27FC236}">
                <a16:creationId xmlns:a16="http://schemas.microsoft.com/office/drawing/2014/main" id="{991971AE-9996-43C8-A088-CA4525CB15F5}"/>
              </a:ext>
            </a:extLst>
          </p:cNvPr>
          <p:cNvSpPr txBox="1">
            <a:spLocks/>
          </p:cNvSpPr>
          <p:nvPr/>
        </p:nvSpPr>
        <p:spPr>
          <a:xfrm>
            <a:off x="636107" y="9077056"/>
            <a:ext cx="16145829" cy="5310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3071" dirty="0">
                <a:latin typeface="+mj-lt"/>
              </a:rPr>
              <a:t>Video ansehen: </a:t>
            </a:r>
            <a:r>
              <a:rPr lang="de-DE" sz="3071" dirty="0">
                <a:latin typeface="+mj-lt"/>
                <a:hlinkClick r:id="rId2"/>
              </a:rPr>
              <a:t>https://youtu.be/AekplmFIT24</a:t>
            </a:r>
            <a:r>
              <a:rPr lang="de-DE" sz="3071" dirty="0">
                <a:latin typeface="+mj-lt"/>
              </a:rPr>
              <a:t> </a:t>
            </a:r>
          </a:p>
          <a:p>
            <a:pPr marL="0" indent="0">
              <a:buNone/>
            </a:pPr>
            <a:endParaRPr lang="de-DE" sz="3071" dirty="0">
              <a:latin typeface="+mj-lt"/>
            </a:endParaRPr>
          </a:p>
        </p:txBody>
      </p:sp>
      <p:pic>
        <p:nvPicPr>
          <p:cNvPr id="11" name="Grafik 10">
            <a:extLst>
              <a:ext uri="{FF2B5EF4-FFF2-40B4-BE49-F238E27FC236}">
                <a16:creationId xmlns:a16="http://schemas.microsoft.com/office/drawing/2014/main" id="{93E2E9FB-7AAE-4C4C-857A-0C07508F41DE}"/>
              </a:ext>
            </a:extLst>
          </p:cNvPr>
          <p:cNvPicPr>
            <a:picLocks noChangeAspect="1"/>
          </p:cNvPicPr>
          <p:nvPr/>
        </p:nvPicPr>
        <p:blipFill>
          <a:blip r:embed="rId3"/>
          <a:srcRect t="17317" b="17317"/>
          <a:stretch/>
        </p:blipFill>
        <p:spPr>
          <a:xfrm>
            <a:off x="721836" y="2029543"/>
            <a:ext cx="11279406" cy="6911257"/>
          </a:xfrm>
          <a:prstGeom prst="roundRect">
            <a:avLst/>
          </a:prstGeom>
        </p:spPr>
      </p:pic>
      <p:pic>
        <p:nvPicPr>
          <p:cNvPr id="12" name="Grafik 11">
            <a:extLst>
              <a:ext uri="{FF2B5EF4-FFF2-40B4-BE49-F238E27FC236}">
                <a16:creationId xmlns:a16="http://schemas.microsoft.com/office/drawing/2014/main" id="{CCD30A9D-EBFB-4048-BDFA-358067E23F23}"/>
              </a:ext>
            </a:extLst>
          </p:cNvPr>
          <p:cNvPicPr>
            <a:picLocks noChangeAspect="1"/>
          </p:cNvPicPr>
          <p:nvPr/>
        </p:nvPicPr>
        <p:blipFill>
          <a:blip r:embed="rId4"/>
          <a:srcRect t="18883" b="18883"/>
          <a:stretch/>
        </p:blipFill>
        <p:spPr>
          <a:xfrm>
            <a:off x="12205405" y="2024505"/>
            <a:ext cx="5779108" cy="3360723"/>
          </a:xfrm>
          <a:prstGeom prst="roundRect">
            <a:avLst/>
          </a:prstGeom>
        </p:spPr>
      </p:pic>
      <p:pic>
        <p:nvPicPr>
          <p:cNvPr id="14" name="Grafik 13">
            <a:extLst>
              <a:ext uri="{FF2B5EF4-FFF2-40B4-BE49-F238E27FC236}">
                <a16:creationId xmlns:a16="http://schemas.microsoft.com/office/drawing/2014/main" id="{A1F9D4E9-F392-4267-9032-2935E6F46D32}"/>
              </a:ext>
            </a:extLst>
          </p:cNvPr>
          <p:cNvPicPr>
            <a:picLocks noChangeAspect="1"/>
          </p:cNvPicPr>
          <p:nvPr/>
        </p:nvPicPr>
        <p:blipFill>
          <a:blip r:embed="rId5"/>
          <a:srcRect t="18720" b="18720"/>
          <a:stretch/>
        </p:blipFill>
        <p:spPr>
          <a:xfrm>
            <a:off x="12205405" y="5582721"/>
            <a:ext cx="5778045" cy="3358079"/>
          </a:xfrm>
          <a:prstGeom prst="roundRect">
            <a:avLst/>
          </a:prstGeom>
        </p:spPr>
      </p:pic>
    </p:spTree>
    <p:extLst>
      <p:ext uri="{BB962C8B-B14F-4D97-AF65-F5344CB8AC3E}">
        <p14:creationId xmlns:p14="http://schemas.microsoft.com/office/powerpoint/2010/main" val="36393614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529200" y="558000"/>
            <a:ext cx="17651463" cy="880477"/>
          </a:xfrm>
        </p:spPr>
        <p:txBody>
          <a:bodyPr/>
          <a:lstStyle/>
          <a:p>
            <a:r>
              <a:rPr lang="de-DE" dirty="0"/>
              <a:t>Soft </a:t>
            </a:r>
            <a:r>
              <a:rPr lang="de-DE" dirty="0" err="1"/>
              <a:t>Skill</a:t>
            </a:r>
            <a:r>
              <a:rPr lang="de-DE" dirty="0"/>
              <a:t> Training </a:t>
            </a:r>
            <a:r>
              <a:rPr lang="de-DE" dirty="0">
                <a:latin typeface="Threespin-CondExtlight" panose="020B0406020101020102" pitchFamily="34" charset="0"/>
              </a:rPr>
              <a:t>(Lufthansa)</a:t>
            </a:r>
          </a:p>
        </p:txBody>
      </p:sp>
      <p:sp>
        <p:nvSpPr>
          <p:cNvPr id="2" name="Inhaltsplatzhalter 1"/>
          <p:cNvSpPr>
            <a:spLocks noGrp="1"/>
          </p:cNvSpPr>
          <p:nvPr>
            <p:ph idx="1"/>
          </p:nvPr>
        </p:nvSpPr>
        <p:spPr/>
        <p:txBody>
          <a:bodyPr/>
          <a:lstStyle/>
          <a:p>
            <a:pPr marL="0" indent="0">
              <a:buNone/>
            </a:pPr>
            <a:r>
              <a:rPr lang="de-DE" dirty="0">
                <a:latin typeface="Threespin-Demibold" panose="020B0704030101020102" pitchFamily="34" charset="0"/>
              </a:rPr>
              <a:t>Herausforderung</a:t>
            </a:r>
          </a:p>
          <a:p>
            <a:pPr marL="0" indent="0">
              <a:buNone/>
            </a:pPr>
            <a:r>
              <a:rPr lang="de-DE" dirty="0"/>
              <a:t>Die Vermittlung effektiver Kommunikationsfähigkeiten, insbesondere in einem so dynamischen und oft lauten Umfeld wie einer Werkshalle, stellt eine erhebliche Herausforderung dar. Konventionelle Trainingsmethoden erreichen oft nicht die notwendige Immersion und Praxisnähe, um Mitarbeitern die Feinheiten der Gesprächsführung und die Bedeutung der richtigen Betonung in Kundengesprächen zu vermitteln.</a:t>
            </a:r>
          </a:p>
          <a:p>
            <a:pPr marL="0" indent="0">
              <a:buNone/>
            </a:pPr>
            <a:endParaRPr lang="de-DE" dirty="0"/>
          </a:p>
          <a:p>
            <a:pPr marL="0" indent="0">
              <a:buNone/>
            </a:pPr>
            <a:r>
              <a:rPr lang="de-DE" dirty="0">
                <a:latin typeface="Threespin-Demibold" panose="020B0704030101020102" pitchFamily="34" charset="0"/>
              </a:rPr>
              <a:t>Lösung</a:t>
            </a:r>
          </a:p>
          <a:p>
            <a:pPr marL="0" indent="0">
              <a:buNone/>
            </a:pPr>
            <a:r>
              <a:rPr lang="de-DE" dirty="0"/>
              <a:t>Um dieser Herausforderung zu begegnen, wurde ein innovatives 3D VR-Training entwickelt, das die Teilnehmer direkt in eine realistisch simulierte Kundensituation in einer Werkshalle versetzt. Dieses Training ermöglicht es den Nutzern, durch interaktive Szenarien die Kunst der Gesprächsführung zu erlernen und die Wichtigkeit der Betonung in Kundengesprächen zu verstehen. Die VR-Umgebung bietet eine einzigartige Gelegenheit, Soft Skills in einem kontrollierten, aber realitätsnahen Kontext zu üben, wobei dieses Training skalierbar sofort von hunderten Mitarbeitern benutzt werden kann.</a:t>
            </a:r>
          </a:p>
          <a:p>
            <a:pPr marL="0" indent="0">
              <a:buNone/>
            </a:pPr>
            <a:endParaRPr lang="de-DE" dirty="0">
              <a:latin typeface="Threespin-Demibold" panose="020B0704030101020102" pitchFamily="34" charset="0"/>
            </a:endParaRPr>
          </a:p>
          <a:p>
            <a:pPr marL="0" indent="0">
              <a:buNone/>
            </a:pPr>
            <a:r>
              <a:rPr lang="de-DE" dirty="0">
                <a:latin typeface="Threespin-Demibold" panose="020B0704030101020102" pitchFamily="34" charset="0"/>
              </a:rPr>
              <a:t>Erfolg</a:t>
            </a:r>
          </a:p>
          <a:p>
            <a:pPr marL="0" indent="0">
              <a:buNone/>
            </a:pPr>
            <a:r>
              <a:rPr lang="de-DE" dirty="0"/>
              <a:t>Das 3D VR-Training hat sich als äußerst erfolgreich erwiesen, indem es den Teilnehmern ermöglichte, ihre Kommunikationsfähigkeiten signifikant zu verbessern. Die immersive Erfahrung führte zu einem tieferen Verständnis und einer größeren Selbstsicherheit in der Gesprächsführung mit Kunden, selbst in der herausfordernden Umgebung einer Werkshalle. Die positive Resonanz der Teilnehmer und die sichtbare Verbesserung ihrer Fähigkeiten bestätigen die Effektivität des VR-Trainings im Bereich der Soft Skills-Entwicklung. </a:t>
            </a:r>
          </a:p>
        </p:txBody>
      </p:sp>
    </p:spTree>
    <p:extLst>
      <p:ext uri="{BB962C8B-B14F-4D97-AF65-F5344CB8AC3E}">
        <p14:creationId xmlns:p14="http://schemas.microsoft.com/office/powerpoint/2010/main" val="34458082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76AC866-D1AF-4121-A8F0-93C3C1D4E491}"/>
              </a:ext>
            </a:extLst>
          </p:cNvPr>
          <p:cNvSpPr>
            <a:spLocks noGrp="1"/>
          </p:cNvSpPr>
          <p:nvPr>
            <p:ph type="body" sz="quarter" idx="12"/>
          </p:nvPr>
        </p:nvSpPr>
        <p:spPr/>
        <p:txBody>
          <a:bodyPr/>
          <a:lstStyle/>
          <a:p>
            <a:r>
              <a:rPr lang="de-DE" dirty="0"/>
              <a:t>„Emotionales Verkaufen“</a:t>
            </a:r>
          </a:p>
          <a:p>
            <a:r>
              <a:rPr lang="de-DE" dirty="0">
                <a:latin typeface="Threespin-CondExtlight" panose="020B0406020101020102" pitchFamily="34" charset="0"/>
              </a:rPr>
              <a:t>ERGO</a:t>
            </a:r>
          </a:p>
        </p:txBody>
      </p:sp>
    </p:spTree>
    <p:extLst>
      <p:ext uri="{BB962C8B-B14F-4D97-AF65-F5344CB8AC3E}">
        <p14:creationId xmlns:p14="http://schemas.microsoft.com/office/powerpoint/2010/main" val="15408096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098D9D6-ECD6-4BD0-B50D-590B2C9DA0FC}"/>
              </a:ext>
            </a:extLst>
          </p:cNvPr>
          <p:cNvPicPr>
            <a:picLocks noChangeAspect="1"/>
          </p:cNvPicPr>
          <p:nvPr/>
        </p:nvPicPr>
        <p:blipFill rotWithShape="1">
          <a:blip r:embed="rId2"/>
          <a:srcRect l="4701" r="4592"/>
          <a:stretch/>
        </p:blipFill>
        <p:spPr>
          <a:xfrm>
            <a:off x="735289" y="2030761"/>
            <a:ext cx="11283270" cy="6924552"/>
          </a:xfrm>
          <a:prstGeom prst="roundRect">
            <a:avLst/>
          </a:prstGeom>
        </p:spPr>
      </p:pic>
      <p:pic>
        <p:nvPicPr>
          <p:cNvPr id="6" name="Grafik 5">
            <a:extLst>
              <a:ext uri="{FF2B5EF4-FFF2-40B4-BE49-F238E27FC236}">
                <a16:creationId xmlns:a16="http://schemas.microsoft.com/office/drawing/2014/main" id="{C6022FC8-A89D-458C-91D9-FF1F5FC5D658}"/>
              </a:ext>
            </a:extLst>
          </p:cNvPr>
          <p:cNvPicPr>
            <a:picLocks noChangeAspect="1"/>
          </p:cNvPicPr>
          <p:nvPr/>
        </p:nvPicPr>
        <p:blipFill rotWithShape="1">
          <a:blip r:embed="rId3"/>
          <a:srcRect r="3985"/>
          <a:stretch/>
        </p:blipFill>
        <p:spPr>
          <a:xfrm>
            <a:off x="12201537" y="2024063"/>
            <a:ext cx="5780001" cy="3373035"/>
          </a:xfrm>
          <a:prstGeom prst="roundRect">
            <a:avLst/>
          </a:prstGeom>
        </p:spPr>
      </p:pic>
      <p:pic>
        <p:nvPicPr>
          <p:cNvPr id="8" name="Grafik 7">
            <a:extLst>
              <a:ext uri="{FF2B5EF4-FFF2-40B4-BE49-F238E27FC236}">
                <a16:creationId xmlns:a16="http://schemas.microsoft.com/office/drawing/2014/main" id="{A9ED79AE-85DD-4A3E-BAAD-D84D51965305}"/>
              </a:ext>
            </a:extLst>
          </p:cNvPr>
          <p:cNvPicPr>
            <a:picLocks noChangeAspect="1"/>
          </p:cNvPicPr>
          <p:nvPr/>
        </p:nvPicPr>
        <p:blipFill rotWithShape="1">
          <a:blip r:embed="rId4"/>
          <a:srcRect r="4849"/>
          <a:stretch/>
        </p:blipFill>
        <p:spPr>
          <a:xfrm>
            <a:off x="12201535" y="5582720"/>
            <a:ext cx="5780001" cy="3375124"/>
          </a:xfrm>
          <a:prstGeom prst="roundRect">
            <a:avLst/>
          </a:prstGeom>
        </p:spPr>
      </p:pic>
      <p:sp>
        <p:nvSpPr>
          <p:cNvPr id="4" name="Titel 3"/>
          <p:cNvSpPr>
            <a:spLocks noGrp="1"/>
          </p:cNvSpPr>
          <p:nvPr>
            <p:ph type="title"/>
          </p:nvPr>
        </p:nvSpPr>
        <p:spPr>
          <a:xfrm>
            <a:off x="529200" y="558000"/>
            <a:ext cx="17651463" cy="880477"/>
          </a:xfrm>
        </p:spPr>
        <p:txBody>
          <a:bodyPr/>
          <a:lstStyle/>
          <a:p>
            <a:r>
              <a:rPr lang="de-DE" dirty="0"/>
              <a:t>Emotionales Verkaufen </a:t>
            </a:r>
            <a:r>
              <a:rPr lang="de-DE" dirty="0">
                <a:latin typeface="Threespin-CondExtlight" panose="020B0406020101020102" pitchFamily="34" charset="0"/>
              </a:rPr>
              <a:t>(Versicherungsunternehmen)</a:t>
            </a:r>
            <a:endParaRPr lang="de-DE" dirty="0"/>
          </a:p>
        </p:txBody>
      </p:sp>
      <p:sp>
        <p:nvSpPr>
          <p:cNvPr id="19" name="Inhaltsplatzhalter 1">
            <a:extLst>
              <a:ext uri="{FF2B5EF4-FFF2-40B4-BE49-F238E27FC236}">
                <a16:creationId xmlns:a16="http://schemas.microsoft.com/office/drawing/2014/main" id="{991971AE-9996-43C8-A088-CA4525CB15F5}"/>
              </a:ext>
            </a:extLst>
          </p:cNvPr>
          <p:cNvSpPr txBox="1">
            <a:spLocks/>
          </p:cNvSpPr>
          <p:nvPr/>
        </p:nvSpPr>
        <p:spPr>
          <a:xfrm>
            <a:off x="636107" y="9077056"/>
            <a:ext cx="16145829" cy="5310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3071" dirty="0">
                <a:latin typeface="+mj-lt"/>
              </a:rPr>
              <a:t>Video ansehen: </a:t>
            </a:r>
            <a:r>
              <a:rPr lang="de-DE" sz="3071" dirty="0">
                <a:latin typeface="+mj-lt"/>
                <a:hlinkClick r:id="rId5"/>
              </a:rPr>
              <a:t>https://youtu.be/4mi7fPr1XEY</a:t>
            </a:r>
            <a:r>
              <a:rPr lang="de-DE" sz="3071" dirty="0">
                <a:latin typeface="+mj-lt"/>
              </a:rPr>
              <a:t> </a:t>
            </a:r>
          </a:p>
          <a:p>
            <a:pPr marL="0" indent="0">
              <a:buNone/>
            </a:pPr>
            <a:endParaRPr lang="de-DE" sz="3071" dirty="0">
              <a:latin typeface="+mj-lt"/>
            </a:endParaRPr>
          </a:p>
        </p:txBody>
      </p:sp>
    </p:spTree>
    <p:extLst>
      <p:ext uri="{BB962C8B-B14F-4D97-AF65-F5344CB8AC3E}">
        <p14:creationId xmlns:p14="http://schemas.microsoft.com/office/powerpoint/2010/main" val="3017454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529200" y="558000"/>
            <a:ext cx="17651463" cy="880477"/>
          </a:xfrm>
        </p:spPr>
        <p:txBody>
          <a:bodyPr/>
          <a:lstStyle/>
          <a:p>
            <a:r>
              <a:rPr lang="de-DE" dirty="0"/>
              <a:t>Emotionales Verkaufen </a:t>
            </a:r>
            <a:r>
              <a:rPr lang="de-DE" dirty="0">
                <a:latin typeface="Threespin-CondExtlight" panose="020B0406020101020102" pitchFamily="34" charset="0"/>
              </a:rPr>
              <a:t>(Versicherungsunternehmen)</a:t>
            </a:r>
            <a:endParaRPr lang="de-DE" dirty="0"/>
          </a:p>
        </p:txBody>
      </p:sp>
      <p:sp>
        <p:nvSpPr>
          <p:cNvPr id="2" name="Inhaltsplatzhalter 1"/>
          <p:cNvSpPr>
            <a:spLocks noGrp="1"/>
          </p:cNvSpPr>
          <p:nvPr>
            <p:ph idx="1"/>
          </p:nvPr>
        </p:nvSpPr>
        <p:spPr/>
        <p:txBody>
          <a:bodyPr/>
          <a:lstStyle/>
          <a:p>
            <a:pPr marL="0" indent="0">
              <a:buNone/>
            </a:pPr>
            <a:r>
              <a:rPr lang="de-DE" dirty="0">
                <a:latin typeface="Threespin-Demibold" panose="020B0704030101020102" pitchFamily="34" charset="0"/>
              </a:rPr>
              <a:t>Herausforderung</a:t>
            </a:r>
          </a:p>
          <a:p>
            <a:pPr marL="0" indent="0">
              <a:buNone/>
            </a:pPr>
            <a:r>
              <a:rPr lang="de-DE" dirty="0"/>
              <a:t>Eine der wichtigsten Aufgaben in Versicherungsunternehmen ist das Beraten und Verkaufen an </a:t>
            </a:r>
            <a:r>
              <a:rPr lang="de-DE" dirty="0" err="1"/>
              <a:t>Kund:innen</a:t>
            </a:r>
            <a:r>
              <a:rPr lang="de-DE" dirty="0"/>
              <a:t>. Die Ausbildung für diesen Beruf lässt sich in der Regel kaum unter authentischen Bedingungen simulieren, und wenn, dann nur mit Trainern, die zu hohen Tagessätzen vor Ort Rollenspiele durchführen.</a:t>
            </a:r>
          </a:p>
          <a:p>
            <a:pPr marL="0" indent="0">
              <a:buNone/>
            </a:pPr>
            <a:endParaRPr lang="de-DE" dirty="0">
              <a:latin typeface="Threespin-Demibold" panose="020B0704030101020102" pitchFamily="34" charset="0"/>
            </a:endParaRPr>
          </a:p>
          <a:p>
            <a:pPr marL="0" indent="0">
              <a:buNone/>
            </a:pPr>
            <a:r>
              <a:rPr lang="de-DE" dirty="0">
                <a:latin typeface="Threespin-Demibold" panose="020B0704030101020102" pitchFamily="34" charset="0"/>
              </a:rPr>
              <a:t>Lösung</a:t>
            </a:r>
          </a:p>
          <a:p>
            <a:pPr marL="0" indent="0">
              <a:buNone/>
            </a:pPr>
            <a:r>
              <a:rPr lang="de-DE" dirty="0"/>
              <a:t>Mit Virtual Reality haben wir das interaktive Training "Emotionales Verkaufen" entwickelt, bei dem die </a:t>
            </a:r>
            <a:r>
              <a:rPr lang="de-DE" dirty="0" err="1"/>
              <a:t>Teilnehmer:innen</a:t>
            </a:r>
            <a:r>
              <a:rPr lang="de-DE" dirty="0"/>
              <a:t> mit simulierten 3D-Kund:innen kommunizieren können, indem sie mit der VR-Simulation sprechen. Ihre Stimme wird durch KI in der Cloud verarbeitet. Anschließend wird eine entsprechende Reaktion des 3D-Avatars ausgelöst. </a:t>
            </a:r>
          </a:p>
          <a:p>
            <a:pPr marL="0" indent="0">
              <a:buNone/>
            </a:pPr>
            <a:endParaRPr lang="en-US" dirty="0">
              <a:latin typeface="Threespin-Demibold" panose="020B0704030101020102" pitchFamily="34" charset="0"/>
            </a:endParaRPr>
          </a:p>
          <a:p>
            <a:pPr marL="0" indent="0">
              <a:buNone/>
            </a:pPr>
            <a:r>
              <a:rPr lang="de-DE" dirty="0">
                <a:latin typeface="Threespin-Demibold" panose="020B0704030101020102" pitchFamily="34" charset="0"/>
              </a:rPr>
              <a:t>Erfolg</a:t>
            </a:r>
          </a:p>
          <a:p>
            <a:pPr marL="0" indent="0">
              <a:buNone/>
            </a:pPr>
            <a:r>
              <a:rPr lang="de-DE" dirty="0"/>
              <a:t>Das Training wurde von den </a:t>
            </a:r>
            <a:r>
              <a:rPr lang="de-DE" dirty="0" err="1"/>
              <a:t>Vertriebsmitarbeiter:innen</a:t>
            </a:r>
            <a:r>
              <a:rPr lang="de-DE" dirty="0"/>
              <a:t> sehr gut angenommen. Sie können nun jederzeit und überall in VR lernen. Ein großer Vorteil ist, dass die Simulation ohne zusätzliche Kosten mehrfach wiederholt werden kann. Das spart dem Unternehmen enorme Summen, die sonst für </a:t>
            </a:r>
            <a:r>
              <a:rPr lang="de-DE" dirty="0" err="1"/>
              <a:t>Trainer:innen</a:t>
            </a:r>
            <a:r>
              <a:rPr lang="de-DE" dirty="0"/>
              <a:t> und Reisekosten bezahlt werden müssen.</a:t>
            </a:r>
          </a:p>
        </p:txBody>
      </p:sp>
    </p:spTree>
    <p:extLst>
      <p:ext uri="{BB962C8B-B14F-4D97-AF65-F5344CB8AC3E}">
        <p14:creationId xmlns:p14="http://schemas.microsoft.com/office/powerpoint/2010/main" val="3624451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2B99D9-EC5D-C591-B265-AE4B1DD1F0A4}"/>
              </a:ext>
            </a:extLst>
          </p:cNvPr>
          <p:cNvSpPr>
            <a:spLocks noGrp="1"/>
          </p:cNvSpPr>
          <p:nvPr>
            <p:ph type="ctrTitle"/>
          </p:nvPr>
        </p:nvSpPr>
        <p:spPr>
          <a:xfrm>
            <a:off x="1289538" y="5436439"/>
            <a:ext cx="8206154" cy="1249809"/>
          </a:xfrm>
        </p:spPr>
        <p:txBody>
          <a:bodyPr/>
          <a:lstStyle/>
          <a:p>
            <a:r>
              <a:rPr lang="de-DE" dirty="0"/>
              <a:t>Arbeitsschutz</a:t>
            </a:r>
            <a:endParaRPr lang="en-US" dirty="0"/>
          </a:p>
        </p:txBody>
      </p:sp>
      <p:sp>
        <p:nvSpPr>
          <p:cNvPr id="4" name="Textplatzhalter 3">
            <a:extLst>
              <a:ext uri="{FF2B5EF4-FFF2-40B4-BE49-F238E27FC236}">
                <a16:creationId xmlns:a16="http://schemas.microsoft.com/office/drawing/2014/main" id="{54DB7915-C7AB-6104-4C0C-391C086A025D}"/>
              </a:ext>
            </a:extLst>
          </p:cNvPr>
          <p:cNvSpPr>
            <a:spLocks noGrp="1"/>
          </p:cNvSpPr>
          <p:nvPr>
            <p:ph type="subTitle" idx="1"/>
          </p:nvPr>
        </p:nvSpPr>
        <p:spPr/>
        <p:txBody>
          <a:bodyPr/>
          <a:lstStyle/>
          <a:p>
            <a:endParaRPr lang="de-DE" dirty="0"/>
          </a:p>
        </p:txBody>
      </p:sp>
      <p:sp>
        <p:nvSpPr>
          <p:cNvPr id="2" name="Fußzeilenplatzhalter 1">
            <a:extLst>
              <a:ext uri="{FF2B5EF4-FFF2-40B4-BE49-F238E27FC236}">
                <a16:creationId xmlns:a16="http://schemas.microsoft.com/office/drawing/2014/main" id="{1919EC32-BB22-142F-28C4-FE2309FFBD0F}"/>
              </a:ext>
            </a:extLst>
          </p:cNvPr>
          <p:cNvSpPr>
            <a:spLocks noGrp="1"/>
          </p:cNvSpPr>
          <p:nvPr>
            <p:ph type="ftr" sz="quarter" idx="4294967295"/>
          </p:nvPr>
        </p:nvSpPr>
        <p:spPr>
          <a:xfrm>
            <a:off x="0" y="10007600"/>
            <a:ext cx="8986838" cy="474663"/>
          </a:xfrm>
        </p:spPr>
        <p:txBody>
          <a:bodyPr/>
          <a:lstStyle/>
          <a:p>
            <a:r>
              <a:rPr lang="de-DE"/>
              <a:t>Die </a:t>
            </a:r>
            <a:r>
              <a:rPr lang="de-DE" err="1"/>
              <a:t>No</a:t>
            </a:r>
            <a:r>
              <a:rPr lang="de-DE"/>
              <a:t>-Code Plattform für VR &amp; AR Lernkurse</a:t>
            </a:r>
          </a:p>
        </p:txBody>
      </p:sp>
      <p:sp>
        <p:nvSpPr>
          <p:cNvPr id="3" name="Foliennummernplatzhalter 2">
            <a:extLst>
              <a:ext uri="{FF2B5EF4-FFF2-40B4-BE49-F238E27FC236}">
                <a16:creationId xmlns:a16="http://schemas.microsoft.com/office/drawing/2014/main" id="{8A1611A1-3E47-4324-5903-148E23000591}"/>
              </a:ext>
            </a:extLst>
          </p:cNvPr>
          <p:cNvSpPr>
            <a:spLocks noGrp="1"/>
          </p:cNvSpPr>
          <p:nvPr>
            <p:ph type="sldNum" sz="quarter" idx="4294967295"/>
          </p:nvPr>
        </p:nvSpPr>
        <p:spPr>
          <a:xfrm>
            <a:off x="14508163" y="10083800"/>
            <a:ext cx="4211637" cy="306388"/>
          </a:xfrm>
        </p:spPr>
        <p:txBody>
          <a:bodyPr/>
          <a:lstStyle/>
          <a:p>
            <a:pPr algn="r"/>
            <a:fld id="{3A5BA11C-165E-42F1-81A1-D7D123A5606A}" type="slidenum">
              <a:rPr lang="de-DE" smtClean="0"/>
              <a:pPr algn="r"/>
              <a:t>39</a:t>
            </a:fld>
            <a:endParaRPr lang="de-DE"/>
          </a:p>
        </p:txBody>
      </p:sp>
    </p:spTree>
    <p:extLst>
      <p:ext uri="{BB962C8B-B14F-4D97-AF65-F5344CB8AC3E}">
        <p14:creationId xmlns:p14="http://schemas.microsoft.com/office/powerpoint/2010/main" val="4167148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76AC866-D1AF-4121-A8F0-93C3C1D4E491}"/>
              </a:ext>
            </a:extLst>
          </p:cNvPr>
          <p:cNvSpPr>
            <a:spLocks noGrp="1"/>
          </p:cNvSpPr>
          <p:nvPr>
            <p:ph type="body" sz="quarter" idx="12"/>
          </p:nvPr>
        </p:nvSpPr>
        <p:spPr/>
        <p:txBody>
          <a:bodyPr/>
          <a:lstStyle/>
          <a:p>
            <a:r>
              <a:rPr lang="de-DE" dirty="0"/>
              <a:t>Sicherer Umgang mit Elektrizität</a:t>
            </a:r>
          </a:p>
          <a:p>
            <a:r>
              <a:rPr lang="de-DE" dirty="0">
                <a:latin typeface="Threespin-CondExtlight" panose="020B0406020101020102" pitchFamily="34" charset="0"/>
              </a:rPr>
              <a:t>Avacon / E.ON</a:t>
            </a:r>
          </a:p>
        </p:txBody>
      </p:sp>
    </p:spTree>
    <p:extLst>
      <p:ext uri="{BB962C8B-B14F-4D97-AF65-F5344CB8AC3E}">
        <p14:creationId xmlns:p14="http://schemas.microsoft.com/office/powerpoint/2010/main" val="21476336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76AC866-D1AF-4121-A8F0-93C3C1D4E491}"/>
              </a:ext>
            </a:extLst>
          </p:cNvPr>
          <p:cNvSpPr>
            <a:spLocks noGrp="1"/>
          </p:cNvSpPr>
          <p:nvPr>
            <p:ph type="body" sz="quarter" idx="12"/>
          </p:nvPr>
        </p:nvSpPr>
        <p:spPr/>
        <p:txBody>
          <a:bodyPr/>
          <a:lstStyle/>
          <a:p>
            <a:r>
              <a:rPr lang="de-DE" dirty="0"/>
              <a:t>Arbeitsschutz im Labor</a:t>
            </a:r>
          </a:p>
          <a:p>
            <a:r>
              <a:rPr lang="de-DE" dirty="0">
                <a:latin typeface="Threespin-CondExtlight" panose="020B0406020101020102" pitchFamily="34" charset="0"/>
              </a:rPr>
              <a:t>3spin Learning</a:t>
            </a:r>
          </a:p>
        </p:txBody>
      </p:sp>
    </p:spTree>
    <p:extLst>
      <p:ext uri="{BB962C8B-B14F-4D97-AF65-F5344CB8AC3E}">
        <p14:creationId xmlns:p14="http://schemas.microsoft.com/office/powerpoint/2010/main" val="33210536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529200" y="558000"/>
            <a:ext cx="17651463" cy="880477"/>
          </a:xfrm>
        </p:spPr>
        <p:txBody>
          <a:bodyPr/>
          <a:lstStyle/>
          <a:p>
            <a:r>
              <a:rPr lang="de-DE" dirty="0"/>
              <a:t>360° Arbeitsschutz im Labor</a:t>
            </a:r>
            <a:endParaRPr lang="de-DE" dirty="0">
              <a:latin typeface="Threespin-CondExtlight" panose="020B0406020101020102" pitchFamily="34" charset="0"/>
            </a:endParaRPr>
          </a:p>
        </p:txBody>
      </p:sp>
      <p:pic>
        <p:nvPicPr>
          <p:cNvPr id="6" name="Grafik 5">
            <a:extLst>
              <a:ext uri="{FF2B5EF4-FFF2-40B4-BE49-F238E27FC236}">
                <a16:creationId xmlns:a16="http://schemas.microsoft.com/office/drawing/2014/main" id="{FC4E605D-A552-412A-9CD9-CF328CA3ED6B}"/>
              </a:ext>
            </a:extLst>
          </p:cNvPr>
          <p:cNvPicPr>
            <a:picLocks noChangeAspect="1"/>
          </p:cNvPicPr>
          <p:nvPr/>
        </p:nvPicPr>
        <p:blipFill>
          <a:blip r:embed="rId2"/>
          <a:srcRect l="7129" r="7129"/>
          <a:stretch/>
        </p:blipFill>
        <p:spPr>
          <a:xfrm>
            <a:off x="720773" y="2029543"/>
            <a:ext cx="11279406" cy="6911257"/>
          </a:xfrm>
          <a:prstGeom prst="roundRect">
            <a:avLst/>
          </a:prstGeom>
        </p:spPr>
      </p:pic>
      <p:pic>
        <p:nvPicPr>
          <p:cNvPr id="9" name="Grafik 8">
            <a:extLst>
              <a:ext uri="{FF2B5EF4-FFF2-40B4-BE49-F238E27FC236}">
                <a16:creationId xmlns:a16="http://schemas.microsoft.com/office/drawing/2014/main" id="{0370DC8B-3593-4AC5-B47F-41B33D0576ED}"/>
              </a:ext>
            </a:extLst>
          </p:cNvPr>
          <p:cNvPicPr>
            <a:picLocks noChangeAspect="1"/>
          </p:cNvPicPr>
          <p:nvPr/>
        </p:nvPicPr>
        <p:blipFill>
          <a:blip r:embed="rId3"/>
          <a:srcRect l="4141" r="4141"/>
          <a:stretch/>
        </p:blipFill>
        <p:spPr>
          <a:xfrm>
            <a:off x="12204342" y="2029543"/>
            <a:ext cx="5779108" cy="3347526"/>
          </a:xfrm>
          <a:prstGeom prst="roundRect">
            <a:avLst/>
          </a:prstGeom>
        </p:spPr>
      </p:pic>
      <p:pic>
        <p:nvPicPr>
          <p:cNvPr id="10" name="Grafik 9">
            <a:extLst>
              <a:ext uri="{FF2B5EF4-FFF2-40B4-BE49-F238E27FC236}">
                <a16:creationId xmlns:a16="http://schemas.microsoft.com/office/drawing/2014/main" id="{3E836E75-9577-4ACE-8B81-188064AF6BDD}"/>
              </a:ext>
            </a:extLst>
          </p:cNvPr>
          <p:cNvPicPr>
            <a:picLocks noChangeAspect="1"/>
          </p:cNvPicPr>
          <p:nvPr/>
        </p:nvPicPr>
        <p:blipFill>
          <a:blip r:embed="rId4"/>
          <a:srcRect l="4588" r="4588"/>
          <a:stretch/>
        </p:blipFill>
        <p:spPr>
          <a:xfrm>
            <a:off x="12205406" y="5588924"/>
            <a:ext cx="5767587" cy="3347526"/>
          </a:xfrm>
          <a:prstGeom prst="roundRect">
            <a:avLst/>
          </a:prstGeom>
        </p:spPr>
      </p:pic>
      <p:sp>
        <p:nvSpPr>
          <p:cNvPr id="7" name="Inhaltsplatzhalter 1">
            <a:extLst>
              <a:ext uri="{FF2B5EF4-FFF2-40B4-BE49-F238E27FC236}">
                <a16:creationId xmlns:a16="http://schemas.microsoft.com/office/drawing/2014/main" id="{E9796C7B-B6EB-4CC7-96C9-D6A28F6AD67A}"/>
              </a:ext>
            </a:extLst>
          </p:cNvPr>
          <p:cNvSpPr txBox="1">
            <a:spLocks/>
          </p:cNvSpPr>
          <p:nvPr/>
        </p:nvSpPr>
        <p:spPr>
          <a:xfrm>
            <a:off x="636107" y="9077056"/>
            <a:ext cx="16145829" cy="5310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3071" dirty="0">
                <a:latin typeface="+mj-lt"/>
              </a:rPr>
              <a:t>Video ansehen: </a:t>
            </a:r>
            <a:r>
              <a:rPr lang="de-DE" sz="3071" dirty="0">
                <a:latin typeface="+mj-lt"/>
                <a:hlinkClick r:id="rId5"/>
              </a:rPr>
              <a:t>https://youtu.be/ZdIvoXCHFH4</a:t>
            </a:r>
            <a:r>
              <a:rPr lang="de-DE" sz="3071" dirty="0">
                <a:latin typeface="+mj-lt"/>
              </a:rPr>
              <a:t> </a:t>
            </a:r>
          </a:p>
        </p:txBody>
      </p:sp>
    </p:spTree>
    <p:extLst>
      <p:ext uri="{BB962C8B-B14F-4D97-AF65-F5344CB8AC3E}">
        <p14:creationId xmlns:p14="http://schemas.microsoft.com/office/powerpoint/2010/main" val="28607397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529200" y="558000"/>
            <a:ext cx="17651463" cy="880477"/>
          </a:xfrm>
        </p:spPr>
        <p:txBody>
          <a:bodyPr/>
          <a:lstStyle/>
          <a:p>
            <a:r>
              <a:rPr lang="de-DE" dirty="0"/>
              <a:t>Arbeitsschutz im Labor </a:t>
            </a:r>
            <a:r>
              <a:rPr lang="de-DE" dirty="0">
                <a:latin typeface="Threespin-CondExtlight" panose="020B0406020101020102" pitchFamily="34" charset="0"/>
              </a:rPr>
              <a:t>(3spin Learning) </a:t>
            </a:r>
            <a:endParaRPr lang="de-DE" dirty="0"/>
          </a:p>
        </p:txBody>
      </p:sp>
      <p:sp>
        <p:nvSpPr>
          <p:cNvPr id="2" name="Inhaltsplatzhalter 1"/>
          <p:cNvSpPr>
            <a:spLocks noGrp="1"/>
          </p:cNvSpPr>
          <p:nvPr>
            <p:ph idx="1"/>
          </p:nvPr>
        </p:nvSpPr>
        <p:spPr/>
        <p:txBody>
          <a:bodyPr/>
          <a:lstStyle/>
          <a:p>
            <a:pPr marL="0" indent="0">
              <a:buNone/>
            </a:pPr>
            <a:r>
              <a:rPr lang="de-DE" dirty="0">
                <a:latin typeface="Threespin-Demibold" panose="020B0704030101020102" pitchFamily="34" charset="0"/>
              </a:rPr>
              <a:t>Herausforderung</a:t>
            </a:r>
          </a:p>
          <a:p>
            <a:pPr marL="0" indent="0">
              <a:buNone/>
            </a:pPr>
            <a:r>
              <a:rPr lang="de-DE" dirty="0"/>
              <a:t>Die Einführung neuer Mitarbeiter in die strengen Arbeitsschutzvorschriften und Verhaltensweisen in einem Laborumfeld ist eine wesentliche Herausforderung. Traditionelle Schulungsansätze können oft nicht die Realitäten des Laboralltags vollständig abbilden, was zu Wissenslücken und potenziellen Sicherheitsrisiken führt.</a:t>
            </a:r>
          </a:p>
          <a:p>
            <a:pPr marL="0" indent="0">
              <a:buNone/>
            </a:pPr>
            <a:endParaRPr lang="de-DE" dirty="0"/>
          </a:p>
          <a:p>
            <a:pPr marL="0" indent="0">
              <a:buNone/>
            </a:pPr>
            <a:r>
              <a:rPr lang="de-DE" dirty="0">
                <a:latin typeface="Threespin-Demibold" panose="020B0704030101020102" pitchFamily="34" charset="0"/>
              </a:rPr>
              <a:t>Lösung</a:t>
            </a:r>
          </a:p>
          <a:p>
            <a:pPr marL="0" indent="0">
              <a:buNone/>
            </a:pPr>
            <a:r>
              <a:rPr lang="de-DE" dirty="0"/>
              <a:t>Als Antwort auf diese Herausforderung wurde für unsere Kunden ein 360° VR-Training entwickelt, das anhand von 360°-Fotos realistische Laborszenarien simuliert. Diese interaktive Demo ermöglicht es den Nutzern, sich virtuell im Labor zu bewegen, kritische Sicherheitsaspekte zu erkunden und korrektes Verhalten in verschiedenen Situationen zu üben. Durch den Erwerb einer Lizenz für die Plattform 3spin Learning können Organisationen dieses Training anpassen und erweitern, um spezifische Arbeitsschutzanforderungen ihres Labors zu integrieren.</a:t>
            </a:r>
          </a:p>
          <a:p>
            <a:pPr marL="0" indent="0">
              <a:buNone/>
            </a:pPr>
            <a:endParaRPr lang="de-DE" dirty="0"/>
          </a:p>
          <a:p>
            <a:pPr marL="0" indent="0">
              <a:buNone/>
            </a:pPr>
            <a:r>
              <a:rPr lang="de-DE" dirty="0">
                <a:latin typeface="Threespin-Demibold" panose="020B0704030101020102" pitchFamily="34" charset="0"/>
              </a:rPr>
              <a:t>Erfolg</a:t>
            </a:r>
          </a:p>
          <a:p>
            <a:pPr marL="0" indent="0">
              <a:buNone/>
            </a:pPr>
            <a:r>
              <a:rPr lang="de-DE" dirty="0"/>
              <a:t>Die interaktive Natur der Schulung führt zu einer höheren Engagement- und </a:t>
            </a:r>
            <a:r>
              <a:rPr lang="de-DE" dirty="0" err="1"/>
              <a:t>Behaltensrate</a:t>
            </a:r>
            <a:r>
              <a:rPr lang="de-DE" dirty="0"/>
              <a:t> bei den Mitarbeitern. Organisationen, die dieses Training implementiert haben, berichten von einer verbesserten Einhaltung der Arbeitsschutzvorschriften, einer Verringerung von Unfällen und Vorfällen im Labor sowie einer gesteigerten Effizienz und Zufriedenheit der Mitarbeiter. </a:t>
            </a:r>
          </a:p>
        </p:txBody>
      </p:sp>
    </p:spTree>
    <p:extLst>
      <p:ext uri="{BB962C8B-B14F-4D97-AF65-F5344CB8AC3E}">
        <p14:creationId xmlns:p14="http://schemas.microsoft.com/office/powerpoint/2010/main" val="33271218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76AC866-D1AF-4121-A8F0-93C3C1D4E491}"/>
              </a:ext>
            </a:extLst>
          </p:cNvPr>
          <p:cNvSpPr>
            <a:spLocks noGrp="1"/>
          </p:cNvSpPr>
          <p:nvPr>
            <p:ph type="body" sz="quarter" idx="12"/>
          </p:nvPr>
        </p:nvSpPr>
        <p:spPr/>
        <p:txBody>
          <a:bodyPr/>
          <a:lstStyle/>
          <a:p>
            <a:r>
              <a:rPr lang="de-DE" dirty="0"/>
              <a:t>„Spill </a:t>
            </a:r>
            <a:r>
              <a:rPr lang="de-DE" dirty="0" err="1"/>
              <a:t>Prevention</a:t>
            </a:r>
            <a:r>
              <a:rPr lang="de-DE" dirty="0"/>
              <a:t>“</a:t>
            </a:r>
          </a:p>
          <a:p>
            <a:r>
              <a:rPr lang="de-DE" dirty="0">
                <a:latin typeface="Threespin-CondExtlight" panose="020B0406020101020102" pitchFamily="34" charset="0"/>
              </a:rPr>
              <a:t>DEKRA</a:t>
            </a:r>
          </a:p>
        </p:txBody>
      </p:sp>
      <p:sp>
        <p:nvSpPr>
          <p:cNvPr id="2" name="Textfeld 1">
            <a:extLst>
              <a:ext uri="{FF2B5EF4-FFF2-40B4-BE49-F238E27FC236}">
                <a16:creationId xmlns:a16="http://schemas.microsoft.com/office/drawing/2014/main" id="{69BADFA3-0179-CD7B-148A-8FE2DA76A4F6}"/>
              </a:ext>
            </a:extLst>
          </p:cNvPr>
          <p:cNvSpPr txBox="1"/>
          <p:nvPr/>
        </p:nvSpPr>
        <p:spPr>
          <a:xfrm>
            <a:off x="4959096" y="9608135"/>
            <a:ext cx="9357360" cy="507511"/>
          </a:xfrm>
          <a:prstGeom prst="rect">
            <a:avLst/>
          </a:prstGeom>
          <a:noFill/>
        </p:spPr>
        <p:txBody>
          <a:bodyPr wrap="square">
            <a:spAutoFit/>
          </a:bodyPr>
          <a:lstStyle/>
          <a:p>
            <a:r>
              <a:rPr lang="de-DE" b="1" dirty="0">
                <a:solidFill>
                  <a:srgbClr val="FF0000"/>
                </a:solidFill>
                <a:latin typeface="Threespin-CondDemibold" panose="020B0706030101010102" pitchFamily="34" charset="0"/>
              </a:rPr>
              <a:t>NUR ALS INSPIRATION – KEINE EXTERNE WEITERGABE!</a:t>
            </a:r>
          </a:p>
        </p:txBody>
      </p:sp>
    </p:spTree>
    <p:extLst>
      <p:ext uri="{BB962C8B-B14F-4D97-AF65-F5344CB8AC3E}">
        <p14:creationId xmlns:p14="http://schemas.microsoft.com/office/powerpoint/2010/main" val="8564618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Spill </a:t>
            </a:r>
            <a:r>
              <a:rPr lang="de-DE" dirty="0" err="1"/>
              <a:t>Prevention</a:t>
            </a:r>
            <a:r>
              <a:rPr lang="de-DE" dirty="0"/>
              <a:t> </a:t>
            </a:r>
            <a:r>
              <a:rPr lang="de-DE" dirty="0">
                <a:latin typeface="Threespin-CondExtlight" panose="020B0406020101020102" pitchFamily="34" charset="0"/>
              </a:rPr>
              <a:t>(DEKRA) </a:t>
            </a:r>
          </a:p>
        </p:txBody>
      </p:sp>
      <p:pic>
        <p:nvPicPr>
          <p:cNvPr id="6" name="Grafik 5" descr="Ein Bild, das Person, haltend, Mann, grün enthält.&#10;&#10;Automatisch generierte Beschreibung">
            <a:extLst>
              <a:ext uri="{FF2B5EF4-FFF2-40B4-BE49-F238E27FC236}">
                <a16:creationId xmlns:a16="http://schemas.microsoft.com/office/drawing/2014/main" id="{FC4E605D-A552-412A-9CD9-CF328CA3ED6B}"/>
              </a:ext>
            </a:extLst>
          </p:cNvPr>
          <p:cNvPicPr>
            <a:picLocks noChangeAspect="1"/>
          </p:cNvPicPr>
          <p:nvPr/>
        </p:nvPicPr>
        <p:blipFill rotWithShape="1">
          <a:blip r:embed="rId2"/>
          <a:srcRect l="8190" r="8"/>
          <a:stretch/>
        </p:blipFill>
        <p:spPr>
          <a:xfrm>
            <a:off x="720773" y="2029543"/>
            <a:ext cx="11279406" cy="6911257"/>
          </a:xfrm>
          <a:prstGeom prst="roundRect">
            <a:avLst/>
          </a:prstGeom>
        </p:spPr>
      </p:pic>
      <p:pic>
        <p:nvPicPr>
          <p:cNvPr id="9" name="Grafik 8">
            <a:extLst>
              <a:ext uri="{FF2B5EF4-FFF2-40B4-BE49-F238E27FC236}">
                <a16:creationId xmlns:a16="http://schemas.microsoft.com/office/drawing/2014/main" id="{0370DC8B-3593-4AC5-B47F-41B33D0576ED}"/>
              </a:ext>
            </a:extLst>
          </p:cNvPr>
          <p:cNvPicPr>
            <a:picLocks noChangeAspect="1"/>
          </p:cNvPicPr>
          <p:nvPr/>
        </p:nvPicPr>
        <p:blipFill rotWithShape="1">
          <a:blip r:embed="rId3"/>
          <a:srcRect l="30867" t="-82" r="6530" b="243"/>
          <a:stretch/>
        </p:blipFill>
        <p:spPr>
          <a:xfrm>
            <a:off x="12204342" y="2029543"/>
            <a:ext cx="5779108" cy="3347526"/>
          </a:xfrm>
          <a:prstGeom prst="roundRect">
            <a:avLst/>
          </a:prstGeom>
        </p:spPr>
      </p:pic>
      <p:pic>
        <p:nvPicPr>
          <p:cNvPr id="10" name="Grafik 9">
            <a:extLst>
              <a:ext uri="{FF2B5EF4-FFF2-40B4-BE49-F238E27FC236}">
                <a16:creationId xmlns:a16="http://schemas.microsoft.com/office/drawing/2014/main" id="{3E836E75-9577-4ACE-8B81-188064AF6BDD}"/>
              </a:ext>
            </a:extLst>
          </p:cNvPr>
          <p:cNvPicPr>
            <a:picLocks noChangeAspect="1"/>
          </p:cNvPicPr>
          <p:nvPr/>
        </p:nvPicPr>
        <p:blipFill rotWithShape="1">
          <a:blip r:embed="rId4"/>
          <a:srcRect l="450" t="3913"/>
          <a:stretch/>
        </p:blipFill>
        <p:spPr>
          <a:xfrm>
            <a:off x="12205406" y="5588924"/>
            <a:ext cx="5767587" cy="3347526"/>
          </a:xfrm>
          <a:prstGeom prst="roundRect">
            <a:avLst/>
          </a:prstGeom>
        </p:spPr>
      </p:pic>
      <p:sp>
        <p:nvSpPr>
          <p:cNvPr id="7" name="Inhaltsplatzhalter 1">
            <a:extLst>
              <a:ext uri="{FF2B5EF4-FFF2-40B4-BE49-F238E27FC236}">
                <a16:creationId xmlns:a16="http://schemas.microsoft.com/office/drawing/2014/main" id="{E9796C7B-B6EB-4CC7-96C9-D6A28F6AD67A}"/>
              </a:ext>
            </a:extLst>
          </p:cNvPr>
          <p:cNvSpPr txBox="1">
            <a:spLocks/>
          </p:cNvSpPr>
          <p:nvPr/>
        </p:nvSpPr>
        <p:spPr>
          <a:xfrm>
            <a:off x="636107" y="9077056"/>
            <a:ext cx="16145829" cy="5310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3071" dirty="0">
                <a:latin typeface="+mj-lt"/>
              </a:rPr>
              <a:t>Video ansehen: </a:t>
            </a:r>
            <a:r>
              <a:rPr lang="de-DE" sz="3071" dirty="0">
                <a:latin typeface="+mj-lt"/>
                <a:hlinkClick r:id="rId5"/>
              </a:rPr>
              <a:t>https://youtu.be/Liw2PjvSWl4</a:t>
            </a:r>
            <a:r>
              <a:rPr lang="de-DE" sz="3071" dirty="0">
                <a:latin typeface="+mj-lt"/>
              </a:rPr>
              <a:t> </a:t>
            </a:r>
          </a:p>
        </p:txBody>
      </p:sp>
      <p:sp>
        <p:nvSpPr>
          <p:cNvPr id="2" name="Textfeld 1">
            <a:extLst>
              <a:ext uri="{FF2B5EF4-FFF2-40B4-BE49-F238E27FC236}">
                <a16:creationId xmlns:a16="http://schemas.microsoft.com/office/drawing/2014/main" id="{3F5514E3-1459-D02F-38E2-858DAC3E4ABE}"/>
              </a:ext>
            </a:extLst>
          </p:cNvPr>
          <p:cNvSpPr txBox="1"/>
          <p:nvPr/>
        </p:nvSpPr>
        <p:spPr>
          <a:xfrm>
            <a:off x="4959096" y="9608135"/>
            <a:ext cx="9357360" cy="507511"/>
          </a:xfrm>
          <a:prstGeom prst="rect">
            <a:avLst/>
          </a:prstGeom>
          <a:noFill/>
        </p:spPr>
        <p:txBody>
          <a:bodyPr wrap="square">
            <a:spAutoFit/>
          </a:bodyPr>
          <a:lstStyle/>
          <a:p>
            <a:r>
              <a:rPr lang="de-DE" b="1" dirty="0">
                <a:solidFill>
                  <a:srgbClr val="FF0000"/>
                </a:solidFill>
                <a:latin typeface="Threespin-CondDemibold" panose="020B0706030101010102" pitchFamily="34" charset="0"/>
              </a:rPr>
              <a:t>NUR ALS INSPIRATION – KEINE EXTERNE WEITERGABE!</a:t>
            </a:r>
          </a:p>
        </p:txBody>
      </p:sp>
    </p:spTree>
    <p:extLst>
      <p:ext uri="{BB962C8B-B14F-4D97-AF65-F5344CB8AC3E}">
        <p14:creationId xmlns:p14="http://schemas.microsoft.com/office/powerpoint/2010/main" val="13148139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Spill </a:t>
            </a:r>
            <a:r>
              <a:rPr lang="de-DE" dirty="0" err="1"/>
              <a:t>Prevention</a:t>
            </a:r>
            <a:r>
              <a:rPr lang="de-DE" dirty="0"/>
              <a:t> </a:t>
            </a:r>
            <a:r>
              <a:rPr lang="de-DE" dirty="0">
                <a:latin typeface="Threespin-CondExtlight" panose="020B0406020101020102" pitchFamily="34" charset="0"/>
              </a:rPr>
              <a:t>(DEKRA) </a:t>
            </a:r>
            <a:endParaRPr lang="de-DE" dirty="0"/>
          </a:p>
        </p:txBody>
      </p:sp>
      <p:sp>
        <p:nvSpPr>
          <p:cNvPr id="2" name="Inhaltsplatzhalter 1"/>
          <p:cNvSpPr>
            <a:spLocks noGrp="1"/>
          </p:cNvSpPr>
          <p:nvPr>
            <p:ph idx="1"/>
          </p:nvPr>
        </p:nvSpPr>
        <p:spPr/>
        <p:txBody>
          <a:bodyPr/>
          <a:lstStyle/>
          <a:p>
            <a:pPr marL="0" indent="0">
              <a:buNone/>
            </a:pPr>
            <a:r>
              <a:rPr lang="de-DE" dirty="0">
                <a:latin typeface="Threespin-Demibold" panose="020B0704030101020102" pitchFamily="34" charset="0"/>
              </a:rPr>
              <a:t>Herausforderung</a:t>
            </a:r>
          </a:p>
          <a:p>
            <a:pPr marL="0" indent="0">
              <a:buNone/>
            </a:pPr>
            <a:r>
              <a:rPr lang="de-DE" dirty="0"/>
              <a:t>Beim Transport von Mineralöl oder Heizöl gehören Produktaustritt und Vermischung zu den gravierendsten Prozessstörungen. Teure Folgen sind das kostspielige Blockieren von Zapfanlagen und das Auspumpen von Fahrzeugen. Die Ausbildung zur Vermeidung solcher Fehler war bisher schwierig, da die Fehler in der Realität kaum simuliert werden können.</a:t>
            </a:r>
          </a:p>
          <a:p>
            <a:pPr marL="0" indent="0">
              <a:buNone/>
            </a:pPr>
            <a:endParaRPr lang="de-DE" dirty="0"/>
          </a:p>
          <a:p>
            <a:pPr marL="0" indent="0">
              <a:buNone/>
            </a:pPr>
            <a:r>
              <a:rPr lang="de-DE" dirty="0">
                <a:latin typeface="Threespin-Demibold" panose="020B0704030101020102" pitchFamily="34" charset="0"/>
              </a:rPr>
              <a:t>Lösung</a:t>
            </a:r>
          </a:p>
          <a:p>
            <a:pPr marL="0" indent="0">
              <a:buNone/>
            </a:pPr>
            <a:r>
              <a:rPr lang="de-DE" dirty="0"/>
              <a:t>DEKRA hat mit der VR- und AR-Lernplattform "3spin DREAM" ohne jegliche Programmierung ein "Spill </a:t>
            </a:r>
            <a:r>
              <a:rPr lang="de-DE" dirty="0" err="1"/>
              <a:t>Prevention</a:t>
            </a:r>
            <a:r>
              <a:rPr lang="de-DE" dirty="0"/>
              <a:t>"-Training für die Tankstellenversorgung und Kraftstofflogistik erstellt. Das Training vermittelt den Mitarbeitern das notwendige Praxis- und Verfahrenswissen, ohne dass Maschinenstillstand oder Reisen erforderlich sind.</a:t>
            </a:r>
          </a:p>
          <a:p>
            <a:pPr marL="0" indent="0">
              <a:buNone/>
            </a:pPr>
            <a:endParaRPr lang="de-DE" dirty="0"/>
          </a:p>
          <a:p>
            <a:pPr marL="0" indent="0">
              <a:buNone/>
            </a:pPr>
            <a:r>
              <a:rPr lang="de-DE" dirty="0">
                <a:latin typeface="Threespin-Demibold" panose="020B0704030101020102" pitchFamily="34" charset="0"/>
              </a:rPr>
              <a:t>Erfolg</a:t>
            </a:r>
          </a:p>
          <a:p>
            <a:pPr marL="0" indent="0">
              <a:buNone/>
            </a:pPr>
            <a:r>
              <a:rPr lang="de-DE" dirty="0"/>
              <a:t>Das Schulungsprodukt wird jetzt von einem der größten Ölunternehmen weltweit eingesetzt. Darüber hinaus ist es für jede andere Organisation in der Öl- und Gasindustrie verfügbar. DEKRA-Kunden profitieren von einem stets aktuellen Schulungsmietmodell, das sofort einsatzbereite Funktionen wie einen Modus für mehrere Lernende und Erfolgsmessung enthält, die mit einem LMS synchronisiert werden kann.</a:t>
            </a:r>
          </a:p>
        </p:txBody>
      </p:sp>
      <p:sp>
        <p:nvSpPr>
          <p:cNvPr id="3" name="Textfeld 2">
            <a:extLst>
              <a:ext uri="{FF2B5EF4-FFF2-40B4-BE49-F238E27FC236}">
                <a16:creationId xmlns:a16="http://schemas.microsoft.com/office/drawing/2014/main" id="{312BB15B-6419-4AF7-E7BF-DC7F09744F08}"/>
              </a:ext>
            </a:extLst>
          </p:cNvPr>
          <p:cNvSpPr txBox="1"/>
          <p:nvPr/>
        </p:nvSpPr>
        <p:spPr>
          <a:xfrm>
            <a:off x="4959096" y="9608135"/>
            <a:ext cx="9357360" cy="507511"/>
          </a:xfrm>
          <a:prstGeom prst="rect">
            <a:avLst/>
          </a:prstGeom>
          <a:noFill/>
        </p:spPr>
        <p:txBody>
          <a:bodyPr wrap="square">
            <a:spAutoFit/>
          </a:bodyPr>
          <a:lstStyle/>
          <a:p>
            <a:r>
              <a:rPr lang="de-DE" b="1" dirty="0">
                <a:solidFill>
                  <a:srgbClr val="FF0000"/>
                </a:solidFill>
                <a:latin typeface="Threespin-CondDemibold" panose="020B0706030101010102" pitchFamily="34" charset="0"/>
              </a:rPr>
              <a:t>NUR ALS INSPIRATION – KEINE EXTERNE WEITERGABE!</a:t>
            </a:r>
          </a:p>
        </p:txBody>
      </p:sp>
    </p:spTree>
    <p:extLst>
      <p:ext uri="{BB962C8B-B14F-4D97-AF65-F5344CB8AC3E}">
        <p14:creationId xmlns:p14="http://schemas.microsoft.com/office/powerpoint/2010/main" val="16510973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76AC866-D1AF-4121-A8F0-93C3C1D4E491}"/>
              </a:ext>
            </a:extLst>
          </p:cNvPr>
          <p:cNvSpPr>
            <a:spLocks noGrp="1"/>
          </p:cNvSpPr>
          <p:nvPr>
            <p:ph type="body" sz="quarter" idx="12"/>
          </p:nvPr>
        </p:nvSpPr>
        <p:spPr/>
        <p:txBody>
          <a:bodyPr/>
          <a:lstStyle/>
          <a:p>
            <a:r>
              <a:rPr lang="de-DE" dirty="0"/>
              <a:t>„Brandschutz“</a:t>
            </a:r>
          </a:p>
          <a:p>
            <a:r>
              <a:rPr lang="de-DE" dirty="0">
                <a:latin typeface="Threespin-CondExtlight" panose="020B0406020101020102" pitchFamily="34" charset="0"/>
              </a:rPr>
              <a:t>DEKRA</a:t>
            </a:r>
          </a:p>
        </p:txBody>
      </p:sp>
    </p:spTree>
    <p:extLst>
      <p:ext uri="{BB962C8B-B14F-4D97-AF65-F5344CB8AC3E}">
        <p14:creationId xmlns:p14="http://schemas.microsoft.com/office/powerpoint/2010/main" val="36747388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8B555CCB-8DDB-48F7-8985-6E979A48BDAF}"/>
              </a:ext>
            </a:extLst>
          </p:cNvPr>
          <p:cNvPicPr>
            <a:picLocks noChangeAspect="1"/>
          </p:cNvPicPr>
          <p:nvPr/>
        </p:nvPicPr>
        <p:blipFill rotWithShape="1">
          <a:blip r:embed="rId2"/>
          <a:srcRect l="12067" t="318" r="31191" b="191"/>
          <a:stretch/>
        </p:blipFill>
        <p:spPr>
          <a:xfrm>
            <a:off x="721102" y="2025651"/>
            <a:ext cx="6993040" cy="6923266"/>
          </a:xfrm>
          <a:prstGeom prst="roundRect">
            <a:avLst/>
          </a:prstGeom>
        </p:spPr>
      </p:pic>
      <p:pic>
        <p:nvPicPr>
          <p:cNvPr id="7" name="Grafik 6">
            <a:extLst>
              <a:ext uri="{FF2B5EF4-FFF2-40B4-BE49-F238E27FC236}">
                <a16:creationId xmlns:a16="http://schemas.microsoft.com/office/drawing/2014/main" id="{9F900220-3A02-4BEA-8510-8F09B64D278C}"/>
              </a:ext>
            </a:extLst>
          </p:cNvPr>
          <p:cNvPicPr>
            <a:picLocks noChangeAspect="1"/>
          </p:cNvPicPr>
          <p:nvPr/>
        </p:nvPicPr>
        <p:blipFill rotWithShape="1">
          <a:blip r:embed="rId3"/>
          <a:srcRect l="19762" t="5503" r="6448" b="4789"/>
          <a:stretch/>
        </p:blipFill>
        <p:spPr>
          <a:xfrm>
            <a:off x="7894303" y="2025651"/>
            <a:ext cx="10103415" cy="6920818"/>
          </a:xfrm>
          <a:prstGeom prst="roundRect">
            <a:avLst/>
          </a:prstGeom>
        </p:spPr>
      </p:pic>
      <p:sp>
        <p:nvSpPr>
          <p:cNvPr id="4" name="Titel 3"/>
          <p:cNvSpPr>
            <a:spLocks noGrp="1"/>
          </p:cNvSpPr>
          <p:nvPr>
            <p:ph type="title"/>
          </p:nvPr>
        </p:nvSpPr>
        <p:spPr/>
        <p:txBody>
          <a:bodyPr/>
          <a:lstStyle/>
          <a:p>
            <a:r>
              <a:rPr lang="en-US" noProof="0" dirty="0" err="1"/>
              <a:t>Brandschutz</a:t>
            </a:r>
            <a:r>
              <a:rPr lang="en-US" noProof="0" dirty="0"/>
              <a:t> </a:t>
            </a:r>
            <a:r>
              <a:rPr lang="de-DE" dirty="0">
                <a:latin typeface="Threespin-CondExtlight" panose="020B0406020101020102" pitchFamily="34" charset="0"/>
              </a:rPr>
              <a:t>(DEKRA)</a:t>
            </a:r>
            <a:endParaRPr lang="de-DE" dirty="0"/>
          </a:p>
        </p:txBody>
      </p:sp>
      <p:sp>
        <p:nvSpPr>
          <p:cNvPr id="19" name="Inhaltsplatzhalter 1">
            <a:extLst>
              <a:ext uri="{FF2B5EF4-FFF2-40B4-BE49-F238E27FC236}">
                <a16:creationId xmlns:a16="http://schemas.microsoft.com/office/drawing/2014/main" id="{991971AE-9996-43C8-A088-CA4525CB15F5}"/>
              </a:ext>
            </a:extLst>
          </p:cNvPr>
          <p:cNvSpPr txBox="1">
            <a:spLocks/>
          </p:cNvSpPr>
          <p:nvPr/>
        </p:nvSpPr>
        <p:spPr>
          <a:xfrm>
            <a:off x="636107" y="9077056"/>
            <a:ext cx="16145829" cy="5310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70" noProof="0" dirty="0">
                <a:latin typeface="+mj-lt"/>
              </a:rPr>
              <a:t>Watch the video: </a:t>
            </a:r>
            <a:r>
              <a:rPr lang="en-US" sz="3070" noProof="0" dirty="0">
                <a:latin typeface="+mj-lt"/>
                <a:hlinkClick r:id="rId4"/>
              </a:rPr>
              <a:t>https://youtu.be/RBl1oY3hQi4</a:t>
            </a:r>
            <a:r>
              <a:rPr lang="en-US" sz="3070" noProof="0" dirty="0">
                <a:latin typeface="+mj-lt"/>
              </a:rPr>
              <a:t> </a:t>
            </a:r>
            <a:endParaRPr lang="en-US" sz="3070" noProof="0" dirty="0"/>
          </a:p>
          <a:p>
            <a:pPr marL="0" indent="0">
              <a:buNone/>
            </a:pPr>
            <a:endParaRPr lang="de-DE" sz="3070" dirty="0">
              <a:latin typeface="+mj-lt"/>
            </a:endParaRPr>
          </a:p>
        </p:txBody>
      </p:sp>
    </p:spTree>
    <p:extLst>
      <p:ext uri="{BB962C8B-B14F-4D97-AF65-F5344CB8AC3E}">
        <p14:creationId xmlns:p14="http://schemas.microsoft.com/office/powerpoint/2010/main" val="37373263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529200" y="558000"/>
            <a:ext cx="17651463" cy="1003588"/>
          </a:xfrm>
        </p:spPr>
        <p:txBody>
          <a:bodyPr/>
          <a:lstStyle/>
          <a:p>
            <a:r>
              <a:rPr lang="en-US" noProof="0" dirty="0" err="1"/>
              <a:t>Brandschutz</a:t>
            </a:r>
            <a:r>
              <a:rPr lang="en-US" noProof="0" dirty="0"/>
              <a:t> </a:t>
            </a:r>
            <a:r>
              <a:rPr lang="de-DE" dirty="0">
                <a:latin typeface="Threespin-CondExtlight" panose="020B0406020101020102" pitchFamily="34" charset="0"/>
              </a:rPr>
              <a:t>(DEKRA)</a:t>
            </a:r>
            <a:endParaRPr lang="en-US" noProof="0" dirty="0"/>
          </a:p>
        </p:txBody>
      </p:sp>
      <p:sp>
        <p:nvSpPr>
          <p:cNvPr id="8" name="Inhaltsplatzhalter 1">
            <a:extLst>
              <a:ext uri="{FF2B5EF4-FFF2-40B4-BE49-F238E27FC236}">
                <a16:creationId xmlns:a16="http://schemas.microsoft.com/office/drawing/2014/main" id="{3F53909A-2978-4DFF-B9BE-340F81542ACA}"/>
              </a:ext>
            </a:extLst>
          </p:cNvPr>
          <p:cNvSpPr>
            <a:spLocks noGrp="1"/>
          </p:cNvSpPr>
          <p:nvPr>
            <p:ph idx="1"/>
          </p:nvPr>
        </p:nvSpPr>
        <p:spPr>
          <a:xfrm>
            <a:off x="558000" y="2024063"/>
            <a:ext cx="17443270" cy="7772708"/>
          </a:xfrm>
        </p:spPr>
        <p:txBody>
          <a:bodyPr/>
          <a:lstStyle/>
          <a:p>
            <a:pPr marL="0" indent="0">
              <a:buNone/>
            </a:pPr>
            <a:r>
              <a:rPr lang="en-US" noProof="0" dirty="0" err="1">
                <a:latin typeface="Threespin-Demibold" panose="020B0704030101020102" pitchFamily="34" charset="0"/>
              </a:rPr>
              <a:t>Herausforderung</a:t>
            </a:r>
            <a:endParaRPr lang="en-US" noProof="0" dirty="0">
              <a:latin typeface="Threespin-Demibold" panose="020B0704030101020102" pitchFamily="34" charset="0"/>
            </a:endParaRPr>
          </a:p>
          <a:p>
            <a:pPr marL="0" indent="0">
              <a:buNone/>
            </a:pPr>
            <a:r>
              <a:rPr lang="de-DE" noProof="0" dirty="0"/>
              <a:t>Brände sind ein großes Sicherheitsrisiko. Oft ist es vorgeschrieben, dass die Mitarbeiter im Umgang mit Bränden geschult werden. Leider sind diese Schulungen oft aufwendig und teuer und können nicht häufig durchgeführt werden. Außerdem sind sie häufig nicht realistisch, da sie im Freien in einem künstlich begrenzten Raum durchgeführt werden. Die Menschen lernen nicht, wie sie mit den Gefahren echter Brände umgehen müssen. </a:t>
            </a:r>
          </a:p>
          <a:p>
            <a:pPr marL="0" indent="0">
              <a:buNone/>
            </a:pPr>
            <a:endParaRPr lang="de-DE" dirty="0">
              <a:latin typeface="Threespin-Demibold" panose="020B0704030101020102" pitchFamily="34" charset="0"/>
            </a:endParaRPr>
          </a:p>
          <a:p>
            <a:pPr marL="0" indent="0">
              <a:buNone/>
            </a:pPr>
            <a:r>
              <a:rPr lang="en-US" noProof="0" dirty="0" err="1">
                <a:latin typeface="Threespin-Demibold" panose="020B0704030101020102" pitchFamily="34" charset="0"/>
              </a:rPr>
              <a:t>Lösung</a:t>
            </a:r>
            <a:endParaRPr lang="en-US" noProof="0" dirty="0">
              <a:latin typeface="Threespin-Demibold" panose="020B0704030101020102" pitchFamily="34" charset="0"/>
            </a:endParaRPr>
          </a:p>
          <a:p>
            <a:pPr marL="0" indent="0">
              <a:buNone/>
            </a:pPr>
            <a:r>
              <a:rPr lang="de-DE" noProof="0" dirty="0"/>
              <a:t>Für DEKRA wurde ein Brandschutztraining auf Basis von 3spin DREAM entwickelt, bei dem die </a:t>
            </a:r>
            <a:r>
              <a:rPr lang="de-DE" noProof="0" dirty="0" err="1"/>
              <a:t>Mitarbeiter:innen</a:t>
            </a:r>
            <a:r>
              <a:rPr lang="de-DE" noProof="0" dirty="0"/>
              <a:t> in simulierten, realitätsnahen Umgebungen trainieren können. Um die Haptik und das Gewicht des Feuerlöschers dennoch zu spüren, wurde ein echter Feuerlöscher in ein VR-Gerät verwandelt.</a:t>
            </a:r>
          </a:p>
          <a:p>
            <a:pPr marL="0" indent="0">
              <a:buNone/>
            </a:pPr>
            <a:endParaRPr lang="en-US" noProof="0" dirty="0"/>
          </a:p>
          <a:p>
            <a:pPr marL="0" indent="0">
              <a:buNone/>
            </a:pPr>
            <a:r>
              <a:rPr lang="en-US" noProof="0" dirty="0" err="1">
                <a:latin typeface="Threespin-Demibold" panose="020B0704030101020102" pitchFamily="34" charset="0"/>
              </a:rPr>
              <a:t>Erfolg</a:t>
            </a:r>
            <a:endParaRPr lang="en-US" noProof="0" dirty="0">
              <a:latin typeface="Threespin-Demibold" panose="020B0704030101020102" pitchFamily="34" charset="0"/>
            </a:endParaRPr>
          </a:p>
          <a:p>
            <a:pPr marL="0" indent="0">
              <a:buNone/>
            </a:pPr>
            <a:r>
              <a:rPr lang="de-DE" noProof="0" dirty="0"/>
              <a:t>Brandschutzschulungen können jetzt kostengünstiger und realistischer durchgeführt werden – ohne Reisen. Das Produkt ist kompakt und kann per Post verschickt werden. Die Ausbildung ist realistischer, da </a:t>
            </a:r>
            <a:r>
              <a:rPr lang="de-DE" noProof="0" dirty="0" err="1"/>
              <a:t>Teilnehmer:innen</a:t>
            </a:r>
            <a:r>
              <a:rPr lang="de-DE" noProof="0" dirty="0"/>
              <a:t> in einer realistischen Umgebung (Büro, Lager, Labor) lernen, den Löscher finden müssen, den Alarm hören und das sich ausbreitende Feuer und Rauch sehen, der ihnen die Sicht versperrt.</a:t>
            </a:r>
          </a:p>
          <a:p>
            <a:pPr marL="0" indent="0">
              <a:buNone/>
            </a:pPr>
            <a:endParaRPr lang="en-US" sz="2000" noProof="0" dirty="0"/>
          </a:p>
        </p:txBody>
      </p:sp>
      <p:sp>
        <p:nvSpPr>
          <p:cNvPr id="19" name="Inhaltsplatzhalter 1">
            <a:extLst>
              <a:ext uri="{FF2B5EF4-FFF2-40B4-BE49-F238E27FC236}">
                <a16:creationId xmlns:a16="http://schemas.microsoft.com/office/drawing/2014/main" id="{991971AE-9996-43C8-A088-CA4525CB15F5}"/>
              </a:ext>
            </a:extLst>
          </p:cNvPr>
          <p:cNvSpPr txBox="1">
            <a:spLocks/>
          </p:cNvSpPr>
          <p:nvPr/>
        </p:nvSpPr>
        <p:spPr>
          <a:xfrm>
            <a:off x="636107" y="9077056"/>
            <a:ext cx="16145829" cy="5310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e-DE" sz="3071">
              <a:latin typeface="+mj-lt"/>
            </a:endParaRPr>
          </a:p>
        </p:txBody>
      </p:sp>
      <p:pic>
        <p:nvPicPr>
          <p:cNvPr id="10" name="Grafik 9" descr="Ein Bild, das Objekt, Uhr, Schild, Zeichnung enthält.&#10;&#10;Automatisch generierte Beschreibung">
            <a:extLst>
              <a:ext uri="{FF2B5EF4-FFF2-40B4-BE49-F238E27FC236}">
                <a16:creationId xmlns:a16="http://schemas.microsoft.com/office/drawing/2014/main" id="{24C7906E-31B9-4247-89D7-BAA79D536A3F}"/>
              </a:ext>
            </a:extLst>
          </p:cNvPr>
          <p:cNvPicPr>
            <a:picLocks noChangeAspect="1"/>
          </p:cNvPicPr>
          <p:nvPr/>
        </p:nvPicPr>
        <p:blipFill>
          <a:blip r:embed="rId3"/>
          <a:stretch>
            <a:fillRect/>
          </a:stretch>
        </p:blipFill>
        <p:spPr>
          <a:xfrm>
            <a:off x="15261626" y="662581"/>
            <a:ext cx="2782579" cy="794426"/>
          </a:xfrm>
          <a:prstGeom prst="rect">
            <a:avLst/>
          </a:prstGeom>
        </p:spPr>
      </p:pic>
    </p:spTree>
    <p:extLst>
      <p:ext uri="{BB962C8B-B14F-4D97-AF65-F5344CB8AC3E}">
        <p14:creationId xmlns:p14="http://schemas.microsoft.com/office/powerpoint/2010/main" val="17634707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2C77FC-1783-34B0-5F11-9EFCD1914340}"/>
              </a:ext>
            </a:extLst>
          </p:cNvPr>
          <p:cNvSpPr>
            <a:spLocks noGrp="1"/>
          </p:cNvSpPr>
          <p:nvPr>
            <p:ph type="ctrTitle"/>
          </p:nvPr>
        </p:nvSpPr>
        <p:spPr>
          <a:xfrm>
            <a:off x="1289537" y="4328443"/>
            <a:ext cx="11038534" cy="2357805"/>
          </a:xfrm>
        </p:spPr>
        <p:txBody>
          <a:bodyPr/>
          <a:lstStyle/>
          <a:p>
            <a:r>
              <a:rPr lang="de-DE" dirty="0"/>
              <a:t>Sales Learning Experience</a:t>
            </a:r>
          </a:p>
        </p:txBody>
      </p:sp>
      <p:sp>
        <p:nvSpPr>
          <p:cNvPr id="5" name="Untertitel 4">
            <a:extLst>
              <a:ext uri="{FF2B5EF4-FFF2-40B4-BE49-F238E27FC236}">
                <a16:creationId xmlns:a16="http://schemas.microsoft.com/office/drawing/2014/main" id="{872C5560-3FC2-C6CD-C263-101C9FBA9B7D}"/>
              </a:ext>
            </a:extLst>
          </p:cNvPr>
          <p:cNvSpPr>
            <a:spLocks noGrp="1"/>
          </p:cNvSpPr>
          <p:nvPr>
            <p:ph type="subTitle" idx="1"/>
          </p:nvPr>
        </p:nvSpPr>
        <p:spPr/>
        <p:txBody>
          <a:bodyPr/>
          <a:lstStyle/>
          <a:p>
            <a:endParaRPr lang="de-DE"/>
          </a:p>
        </p:txBody>
      </p:sp>
      <p:sp>
        <p:nvSpPr>
          <p:cNvPr id="6" name="Inhaltsplatzhalter 4">
            <a:extLst>
              <a:ext uri="{FF2B5EF4-FFF2-40B4-BE49-F238E27FC236}">
                <a16:creationId xmlns:a16="http://schemas.microsoft.com/office/drawing/2014/main" id="{0D59EC95-D33B-95A8-40F5-32B2992BEC25}"/>
              </a:ext>
            </a:extLst>
          </p:cNvPr>
          <p:cNvSpPr txBox="1">
            <a:spLocks/>
          </p:cNvSpPr>
          <p:nvPr/>
        </p:nvSpPr>
        <p:spPr>
          <a:xfrm>
            <a:off x="16459201" y="9770424"/>
            <a:ext cx="1937892" cy="320888"/>
          </a:xfrm>
          <a:prstGeom prst="rect">
            <a:avLst/>
          </a:prstGeom>
        </p:spPr>
        <p:txBody>
          <a:bodyPr/>
          <a:lstStyle>
            <a:lvl1pPr marL="526648" indent="-526648" algn="l" defTabSz="702198" rtl="0" eaLnBrk="1" latinLnBrk="0" hangingPunct="1">
              <a:spcBef>
                <a:spcPct val="20000"/>
              </a:spcBef>
              <a:buFont typeface="Arial"/>
              <a:buChar char="•"/>
              <a:defRPr sz="2400" kern="1200">
                <a:solidFill>
                  <a:schemeClr val="tx1"/>
                </a:solidFill>
                <a:latin typeface="+mn-lt"/>
                <a:ea typeface="+mn-ea"/>
                <a:cs typeface="+mn-cs"/>
              </a:defRPr>
            </a:lvl1pPr>
            <a:lvl2pPr marL="1141068" indent="-438873" algn="l" defTabSz="70219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755492" indent="-351099" algn="l" defTabSz="702198" rtl="0" eaLnBrk="1" latinLnBrk="0" hangingPunct="1">
              <a:spcBef>
                <a:spcPct val="20000"/>
              </a:spcBef>
              <a:buFont typeface="Arial"/>
              <a:buChar char="•"/>
              <a:defRPr sz="2400" kern="1200">
                <a:solidFill>
                  <a:schemeClr val="tx1"/>
                </a:solidFill>
                <a:latin typeface="+mn-lt"/>
                <a:ea typeface="+mn-ea"/>
                <a:cs typeface="+mn-cs"/>
              </a:defRPr>
            </a:lvl3pPr>
            <a:lvl4pPr marL="2457688" indent="-351099" algn="l" defTabSz="70219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3159886" indent="-351099" algn="l" defTabSz="70219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3862084" indent="-351099" algn="l" defTabSz="702198" rtl="0" eaLnBrk="1" latinLnBrk="0" hangingPunct="1">
              <a:spcBef>
                <a:spcPct val="20000"/>
              </a:spcBef>
              <a:buFont typeface="Arial"/>
              <a:buChar char="•"/>
              <a:defRPr sz="3099" kern="1200">
                <a:solidFill>
                  <a:schemeClr val="tx1"/>
                </a:solidFill>
                <a:latin typeface="+mn-lt"/>
                <a:ea typeface="+mn-ea"/>
                <a:cs typeface="+mn-cs"/>
              </a:defRPr>
            </a:lvl6pPr>
            <a:lvl7pPr marL="4564279" indent="-351099" algn="l" defTabSz="702198" rtl="0" eaLnBrk="1" latinLnBrk="0" hangingPunct="1">
              <a:spcBef>
                <a:spcPct val="20000"/>
              </a:spcBef>
              <a:buFont typeface="Arial"/>
              <a:buChar char="•"/>
              <a:defRPr sz="3099" kern="1200">
                <a:solidFill>
                  <a:schemeClr val="tx1"/>
                </a:solidFill>
                <a:latin typeface="+mn-lt"/>
                <a:ea typeface="+mn-ea"/>
                <a:cs typeface="+mn-cs"/>
              </a:defRPr>
            </a:lvl7pPr>
            <a:lvl8pPr marL="5266475" indent="-351099" algn="l" defTabSz="702198" rtl="0" eaLnBrk="1" latinLnBrk="0" hangingPunct="1">
              <a:spcBef>
                <a:spcPct val="20000"/>
              </a:spcBef>
              <a:buFont typeface="Arial"/>
              <a:buChar char="•"/>
              <a:defRPr sz="3099" kern="1200">
                <a:solidFill>
                  <a:schemeClr val="tx1"/>
                </a:solidFill>
                <a:latin typeface="+mn-lt"/>
                <a:ea typeface="+mn-ea"/>
                <a:cs typeface="+mn-cs"/>
              </a:defRPr>
            </a:lvl8pPr>
            <a:lvl9pPr marL="5968673" indent="-351099" algn="l" defTabSz="702198" rtl="0" eaLnBrk="1" latinLnBrk="0" hangingPunct="1">
              <a:spcBef>
                <a:spcPct val="20000"/>
              </a:spcBef>
              <a:buFont typeface="Arial"/>
              <a:buChar char="•"/>
              <a:defRPr sz="3099" kern="1200">
                <a:solidFill>
                  <a:schemeClr val="tx1"/>
                </a:solidFill>
                <a:latin typeface="+mn-lt"/>
                <a:ea typeface="+mn-ea"/>
                <a:cs typeface="+mn-cs"/>
              </a:defRPr>
            </a:lvl9pPr>
          </a:lstStyle>
          <a:p>
            <a:pPr marL="0" indent="0" algn="r">
              <a:buNone/>
            </a:pPr>
            <a:r>
              <a:rPr lang="de-DE" sz="1600">
                <a:solidFill>
                  <a:schemeClr val="accent1"/>
                </a:solidFill>
                <a:hlinkClick r:id="rId2" action="ppaction://hlinksldjump">
                  <a:extLst>
                    <a:ext uri="{A12FA001-AC4F-418D-AE19-62706E023703}">
                      <ahyp:hlinkClr xmlns:ahyp="http://schemas.microsoft.com/office/drawing/2018/hyperlinkcolor" val="tx"/>
                    </a:ext>
                  </a:extLst>
                </a:hlinkClick>
              </a:rPr>
              <a:t>Zurück zur Übersicht</a:t>
            </a:r>
            <a:endParaRPr lang="de-DE" sz="1600">
              <a:solidFill>
                <a:schemeClr val="accent1"/>
              </a:solidFill>
            </a:endParaRPr>
          </a:p>
        </p:txBody>
      </p:sp>
    </p:spTree>
    <p:extLst>
      <p:ext uri="{BB962C8B-B14F-4D97-AF65-F5344CB8AC3E}">
        <p14:creationId xmlns:p14="http://schemas.microsoft.com/office/powerpoint/2010/main" val="3736032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Person, drinnen, rot, Arbeitskleidung enthält.&#10;&#10;Automatisch generierte Beschreibung">
            <a:extLst>
              <a:ext uri="{FF2B5EF4-FFF2-40B4-BE49-F238E27FC236}">
                <a16:creationId xmlns:a16="http://schemas.microsoft.com/office/drawing/2014/main" id="{131AE43D-3477-4B8C-8A3C-582D89705D9E}"/>
              </a:ext>
            </a:extLst>
          </p:cNvPr>
          <p:cNvPicPr>
            <a:picLocks noChangeAspect="1"/>
          </p:cNvPicPr>
          <p:nvPr/>
        </p:nvPicPr>
        <p:blipFill rotWithShape="1">
          <a:blip r:embed="rId2"/>
          <a:srcRect l="100" t="256" r="10241" b="2297"/>
          <a:stretch/>
        </p:blipFill>
        <p:spPr>
          <a:xfrm>
            <a:off x="6691092" y="2030762"/>
            <a:ext cx="11299953" cy="6920940"/>
          </a:xfrm>
          <a:prstGeom prst="roundRect">
            <a:avLst/>
          </a:prstGeom>
        </p:spPr>
      </p:pic>
      <p:pic>
        <p:nvPicPr>
          <p:cNvPr id="13" name="Grafik 12">
            <a:extLst>
              <a:ext uri="{FF2B5EF4-FFF2-40B4-BE49-F238E27FC236}">
                <a16:creationId xmlns:a16="http://schemas.microsoft.com/office/drawing/2014/main" id="{294EBB43-5BE5-4E01-9FD1-D725E4DBEA20}"/>
              </a:ext>
            </a:extLst>
          </p:cNvPr>
          <p:cNvPicPr>
            <a:picLocks noChangeAspect="1"/>
          </p:cNvPicPr>
          <p:nvPr/>
        </p:nvPicPr>
        <p:blipFill rotWithShape="1">
          <a:blip r:embed="rId3"/>
          <a:srcRect l="4464" t="774" b="774"/>
          <a:stretch/>
        </p:blipFill>
        <p:spPr>
          <a:xfrm>
            <a:off x="728755" y="5582721"/>
            <a:ext cx="5807173" cy="3366153"/>
          </a:xfrm>
          <a:prstGeom prst="roundRect">
            <a:avLst/>
          </a:prstGeom>
        </p:spPr>
      </p:pic>
      <p:pic>
        <p:nvPicPr>
          <p:cNvPr id="9" name="Grafik 8" descr="Ein Bild, das Gras, Himmel, draußen, Geländer enthält.&#10;&#10;Automatisch generierte Beschreibung">
            <a:extLst>
              <a:ext uri="{FF2B5EF4-FFF2-40B4-BE49-F238E27FC236}">
                <a16:creationId xmlns:a16="http://schemas.microsoft.com/office/drawing/2014/main" id="{F3A35613-AE61-4472-9057-089A5A94D2DB}"/>
              </a:ext>
            </a:extLst>
          </p:cNvPr>
          <p:cNvPicPr>
            <a:picLocks noChangeAspect="1"/>
          </p:cNvPicPr>
          <p:nvPr/>
        </p:nvPicPr>
        <p:blipFill rotWithShape="1">
          <a:blip r:embed="rId4"/>
          <a:srcRect l="25518" t="10228" r="982" b="14172"/>
          <a:stretch/>
        </p:blipFill>
        <p:spPr>
          <a:xfrm>
            <a:off x="728755" y="2033590"/>
            <a:ext cx="5807173" cy="3366153"/>
          </a:xfrm>
          <a:prstGeom prst="roundRect">
            <a:avLst/>
          </a:prstGeom>
          <a:effectLst>
            <a:softEdge rad="0"/>
          </a:effectLst>
        </p:spPr>
      </p:pic>
      <p:sp>
        <p:nvSpPr>
          <p:cNvPr id="4" name="Titel 3"/>
          <p:cNvSpPr>
            <a:spLocks noGrp="1"/>
          </p:cNvSpPr>
          <p:nvPr>
            <p:ph type="title"/>
          </p:nvPr>
        </p:nvSpPr>
        <p:spPr/>
        <p:txBody>
          <a:bodyPr/>
          <a:lstStyle/>
          <a:p>
            <a:r>
              <a:rPr lang="de-DE" dirty="0"/>
              <a:t>Ausbildung 4.0 </a:t>
            </a:r>
            <a:r>
              <a:rPr lang="de-DE" dirty="0">
                <a:latin typeface="Threespin-CondExtlight" panose="020B0406020101020102" pitchFamily="34" charset="0"/>
              </a:rPr>
              <a:t>(Avacon / E.ON)</a:t>
            </a:r>
            <a:endParaRPr lang="de-DE" dirty="0"/>
          </a:p>
        </p:txBody>
      </p:sp>
      <p:sp>
        <p:nvSpPr>
          <p:cNvPr id="19" name="Inhaltsplatzhalter 1">
            <a:extLst>
              <a:ext uri="{FF2B5EF4-FFF2-40B4-BE49-F238E27FC236}">
                <a16:creationId xmlns:a16="http://schemas.microsoft.com/office/drawing/2014/main" id="{991971AE-9996-43C8-A088-CA4525CB15F5}"/>
              </a:ext>
            </a:extLst>
          </p:cNvPr>
          <p:cNvSpPr txBox="1">
            <a:spLocks/>
          </p:cNvSpPr>
          <p:nvPr/>
        </p:nvSpPr>
        <p:spPr>
          <a:xfrm>
            <a:off x="636107" y="9077056"/>
            <a:ext cx="16145829" cy="5310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e-DE" sz="3071" dirty="0">
              <a:latin typeface="+mj-lt"/>
            </a:endParaRPr>
          </a:p>
        </p:txBody>
      </p:sp>
      <p:sp>
        <p:nvSpPr>
          <p:cNvPr id="7" name="Inhaltsplatzhalter 1">
            <a:extLst>
              <a:ext uri="{FF2B5EF4-FFF2-40B4-BE49-F238E27FC236}">
                <a16:creationId xmlns:a16="http://schemas.microsoft.com/office/drawing/2014/main" id="{65AACE52-CD92-4848-8A26-446D56C7B031}"/>
              </a:ext>
            </a:extLst>
          </p:cNvPr>
          <p:cNvSpPr txBox="1">
            <a:spLocks/>
          </p:cNvSpPr>
          <p:nvPr/>
        </p:nvSpPr>
        <p:spPr>
          <a:xfrm>
            <a:off x="788507" y="9229456"/>
            <a:ext cx="16145829" cy="5310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3071" dirty="0">
                <a:latin typeface="+mj-lt"/>
              </a:rPr>
              <a:t>Video ansehen: </a:t>
            </a:r>
            <a:r>
              <a:rPr lang="de-DE" sz="3071" dirty="0">
                <a:latin typeface="+mj-lt"/>
                <a:hlinkClick r:id="rId5"/>
              </a:rPr>
              <a:t>https://www.youtube.com/watch?v=CmXAw2IKPqk</a:t>
            </a:r>
            <a:r>
              <a:rPr lang="de-DE" sz="3071" dirty="0">
                <a:latin typeface="+mj-lt"/>
              </a:rPr>
              <a:t> </a:t>
            </a:r>
          </a:p>
          <a:p>
            <a:pPr marL="0" indent="0">
              <a:buNone/>
            </a:pPr>
            <a:endParaRPr lang="de-DE" sz="3071" dirty="0">
              <a:latin typeface="+mj-lt"/>
            </a:endParaRPr>
          </a:p>
        </p:txBody>
      </p:sp>
      <p:pic>
        <p:nvPicPr>
          <p:cNvPr id="2" name="Grafik 12">
            <a:extLst>
              <a:ext uri="{FF2B5EF4-FFF2-40B4-BE49-F238E27FC236}">
                <a16:creationId xmlns:a16="http://schemas.microsoft.com/office/drawing/2014/main" id="{1E91FC42-3157-5908-CBE2-0A50792296F6}"/>
              </a:ext>
            </a:extLst>
          </p:cNvPr>
          <p:cNvPicPr>
            <a:picLocks noChangeAspect="1"/>
          </p:cNvPicPr>
          <p:nvPr/>
        </p:nvPicPr>
        <p:blipFill rotWithShape="1">
          <a:blip r:embed="rId3"/>
          <a:srcRect l="4464" t="774" b="774"/>
          <a:stretch/>
        </p:blipFill>
        <p:spPr>
          <a:xfrm>
            <a:off x="636107" y="5585549"/>
            <a:ext cx="5807173" cy="3366153"/>
          </a:xfrm>
          <a:prstGeom prst="roundRect">
            <a:avLst/>
          </a:prstGeom>
        </p:spPr>
      </p:pic>
      <p:pic>
        <p:nvPicPr>
          <p:cNvPr id="3" name="Grafik 8" descr="Ein Bild, das Gras, Himmel, draußen, Geländer enthält.&#10;&#10;Automatisch generierte Beschreibung">
            <a:extLst>
              <a:ext uri="{FF2B5EF4-FFF2-40B4-BE49-F238E27FC236}">
                <a16:creationId xmlns:a16="http://schemas.microsoft.com/office/drawing/2014/main" id="{AE4BAD3D-F2CA-582D-94E0-46CAD9ACB1CF}"/>
              </a:ext>
            </a:extLst>
          </p:cNvPr>
          <p:cNvPicPr>
            <a:picLocks noChangeAspect="1"/>
          </p:cNvPicPr>
          <p:nvPr/>
        </p:nvPicPr>
        <p:blipFill rotWithShape="1">
          <a:blip r:embed="rId4"/>
          <a:srcRect l="25518" t="10228" r="982" b="14172"/>
          <a:stretch/>
        </p:blipFill>
        <p:spPr>
          <a:xfrm>
            <a:off x="636107" y="2036418"/>
            <a:ext cx="5807173" cy="3366153"/>
          </a:xfrm>
          <a:prstGeom prst="roundRect">
            <a:avLst/>
          </a:prstGeom>
          <a:effectLst>
            <a:softEdge rad="0"/>
          </a:effectLst>
        </p:spPr>
      </p:pic>
    </p:spTree>
    <p:extLst>
      <p:ext uri="{BB962C8B-B14F-4D97-AF65-F5344CB8AC3E}">
        <p14:creationId xmlns:p14="http://schemas.microsoft.com/office/powerpoint/2010/main" val="25389662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76AC866-D1AF-4121-A8F0-93C3C1D4E491}"/>
              </a:ext>
            </a:extLst>
          </p:cNvPr>
          <p:cNvSpPr>
            <a:spLocks noGrp="1"/>
          </p:cNvSpPr>
          <p:nvPr>
            <p:ph type="body" sz="quarter" idx="12"/>
          </p:nvPr>
        </p:nvSpPr>
        <p:spPr/>
        <p:txBody>
          <a:bodyPr/>
          <a:lstStyle/>
          <a:p>
            <a:r>
              <a:rPr lang="de-DE" dirty="0"/>
              <a:t>„Gate Upgrades“</a:t>
            </a:r>
          </a:p>
          <a:p>
            <a:r>
              <a:rPr lang="de-DE" dirty="0">
                <a:latin typeface="Threespin-CondExtlight" panose="020B0406020101020102" pitchFamily="34" charset="0"/>
              </a:rPr>
              <a:t>Lufthansa</a:t>
            </a:r>
          </a:p>
        </p:txBody>
      </p:sp>
    </p:spTree>
    <p:extLst>
      <p:ext uri="{BB962C8B-B14F-4D97-AF65-F5344CB8AC3E}">
        <p14:creationId xmlns:p14="http://schemas.microsoft.com/office/powerpoint/2010/main" val="7999365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LHA Lufthansa\10 Lufthansa Experience VR App\2 Große Version\Design\V7\export\20_premium_eco.jpg">
            <a:extLst>
              <a:ext uri="{FF2B5EF4-FFF2-40B4-BE49-F238E27FC236}">
                <a16:creationId xmlns:a16="http://schemas.microsoft.com/office/drawing/2014/main" id="{593CB522-3F66-9E4A-862C-4A8A2D5906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553" t="6982" r="23011"/>
          <a:stretch/>
        </p:blipFill>
        <p:spPr bwMode="auto">
          <a:xfrm>
            <a:off x="11007494" y="2024505"/>
            <a:ext cx="6960243" cy="6939931"/>
          </a:xfrm>
          <a:prstGeom prst="roundRect">
            <a:avLst/>
          </a:prstGeom>
          <a:noFill/>
          <a:extLst>
            <a:ext uri="{909E8E84-426E-40DD-AFC4-6F175D3DCCD1}">
              <a14:hiddenFill xmlns:a14="http://schemas.microsoft.com/office/drawing/2010/main">
                <a:solidFill>
                  <a:srgbClr val="FFFFFF"/>
                </a:solidFill>
              </a14:hiddenFill>
            </a:ext>
          </a:extLst>
        </p:spPr>
      </p:pic>
      <p:pic>
        <p:nvPicPr>
          <p:cNvPr id="4" name="Grafik 6">
            <a:extLst>
              <a:ext uri="{FF2B5EF4-FFF2-40B4-BE49-F238E27FC236}">
                <a16:creationId xmlns:a16="http://schemas.microsoft.com/office/drawing/2014/main" id="{29A79F2B-2270-9DE0-11FA-3F4D4A16EEC1}"/>
              </a:ext>
            </a:extLst>
          </p:cNvPr>
          <p:cNvPicPr>
            <a:picLocks noChangeAspect="1"/>
          </p:cNvPicPr>
          <p:nvPr/>
        </p:nvPicPr>
        <p:blipFill rotWithShape="1">
          <a:blip r:embed="rId3"/>
          <a:srcRect l="9835" t="207" r="8823" b="-3707"/>
          <a:stretch/>
        </p:blipFill>
        <p:spPr>
          <a:xfrm>
            <a:off x="752062" y="2014289"/>
            <a:ext cx="10056418" cy="7195693"/>
          </a:xfrm>
          <a:prstGeom prst="roundRect">
            <a:avLst/>
          </a:prstGeom>
        </p:spPr>
      </p:pic>
      <p:sp>
        <p:nvSpPr>
          <p:cNvPr id="9" name="Inhaltsplatzhalter 1">
            <a:extLst>
              <a:ext uri="{FF2B5EF4-FFF2-40B4-BE49-F238E27FC236}">
                <a16:creationId xmlns:a16="http://schemas.microsoft.com/office/drawing/2014/main" id="{C34E5CA4-D0AA-4AB5-AFDD-D4C0E0753F8B}"/>
              </a:ext>
            </a:extLst>
          </p:cNvPr>
          <p:cNvSpPr txBox="1">
            <a:spLocks/>
          </p:cNvSpPr>
          <p:nvPr/>
        </p:nvSpPr>
        <p:spPr>
          <a:xfrm>
            <a:off x="636107" y="9077056"/>
            <a:ext cx="10870093" cy="5310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e-DE" sz="3071" dirty="0">
              <a:latin typeface="+mj-lt"/>
            </a:endParaRPr>
          </a:p>
        </p:txBody>
      </p:sp>
      <p:sp>
        <p:nvSpPr>
          <p:cNvPr id="3" name="Titel 2">
            <a:extLst>
              <a:ext uri="{FF2B5EF4-FFF2-40B4-BE49-F238E27FC236}">
                <a16:creationId xmlns:a16="http://schemas.microsoft.com/office/drawing/2014/main" id="{F54ADFF5-FF41-4C4B-8B36-36E25E9B2F11}"/>
              </a:ext>
            </a:extLst>
          </p:cNvPr>
          <p:cNvSpPr>
            <a:spLocks noGrp="1"/>
          </p:cNvSpPr>
          <p:nvPr>
            <p:ph type="title"/>
          </p:nvPr>
        </p:nvSpPr>
        <p:spPr/>
        <p:txBody>
          <a:bodyPr/>
          <a:lstStyle/>
          <a:p>
            <a:r>
              <a:rPr lang="de-DE" dirty="0"/>
              <a:t>Gate Upgrades</a:t>
            </a:r>
            <a:r>
              <a:rPr lang="de-DE" dirty="0">
                <a:latin typeface="Threespin-CondExtlight" panose="020B0406020101020102" pitchFamily="34" charset="0"/>
              </a:rPr>
              <a:t> (Lufthansa)</a:t>
            </a:r>
            <a:endParaRPr lang="de-DE" dirty="0"/>
          </a:p>
        </p:txBody>
      </p:sp>
    </p:spTree>
    <p:extLst>
      <p:ext uri="{BB962C8B-B14F-4D97-AF65-F5344CB8AC3E}">
        <p14:creationId xmlns:p14="http://schemas.microsoft.com/office/powerpoint/2010/main" val="38053571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Gate Upgrades</a:t>
            </a:r>
            <a:r>
              <a:rPr lang="de-DE" dirty="0">
                <a:latin typeface="Threespin-CondExtlight" panose="020B0406020101020102" pitchFamily="34" charset="0"/>
              </a:rPr>
              <a:t> (Lufthansa)</a:t>
            </a:r>
            <a:endParaRPr lang="de-DE" dirty="0"/>
          </a:p>
        </p:txBody>
      </p:sp>
      <p:sp>
        <p:nvSpPr>
          <p:cNvPr id="2" name="Inhaltsplatzhalter 1"/>
          <p:cNvSpPr>
            <a:spLocks noGrp="1"/>
          </p:cNvSpPr>
          <p:nvPr>
            <p:ph idx="1"/>
          </p:nvPr>
        </p:nvSpPr>
        <p:spPr/>
        <p:txBody>
          <a:bodyPr/>
          <a:lstStyle/>
          <a:p>
            <a:pPr marL="0" indent="0">
              <a:buNone/>
            </a:pPr>
            <a:r>
              <a:rPr lang="de-DE" dirty="0">
                <a:latin typeface="Threespin-Demibold" panose="020B0704030101020102" pitchFamily="34" charset="0"/>
              </a:rPr>
              <a:t>Herausforderung</a:t>
            </a:r>
          </a:p>
          <a:p>
            <a:pPr marL="0" indent="0">
              <a:buNone/>
            </a:pPr>
            <a:r>
              <a:rPr lang="de-DE" dirty="0"/>
              <a:t>Trotz gut frequentierter Routen lassen sich selten alle lukrativen Sitzplätze auf einem Flug vorab verkaufen. Insbesondere bei einem neuen Produktangebot wie „Premium Economy“ stellt sich für Fluggäste auch die Frage nach dem Mehrwert, da die Reiseklasse bisher unbekannt war. Mit Durchsagen für ein kurzfristiges Upgrade am Gate lässt sich dieser Mehrwert nur schwerlich kommunizieren.</a:t>
            </a:r>
          </a:p>
          <a:p>
            <a:pPr marL="0" indent="0">
              <a:buNone/>
            </a:pPr>
            <a:endParaRPr lang="de-DE" dirty="0"/>
          </a:p>
          <a:p>
            <a:pPr marL="0" indent="0">
              <a:buNone/>
            </a:pPr>
            <a:r>
              <a:rPr lang="de-DE" dirty="0">
                <a:latin typeface="Threespin-Demibold" panose="020B0704030101020102" pitchFamily="34" charset="0"/>
              </a:rPr>
              <a:t>Lösung</a:t>
            </a:r>
          </a:p>
          <a:p>
            <a:pPr marL="0" indent="0">
              <a:buNone/>
            </a:pPr>
            <a:r>
              <a:rPr lang="de-DE" dirty="0"/>
              <a:t>Wir haben ein Erlebnis zur Verwendung durch das Servicepersonal am Gate entwickelt. Mithilfe von VR können die Mitarbeiter den Kunden das Angebot emotional und nachvollziehbar vermitteln. Kunden erleben dabei einen kurzen Ausschnitt eines Fluges inklusive Bord-Service. Das Servicepersonal kann die Anwendung ganz einfach per Fernsteuerung bedienen, sodass die Nutzer nicht erst VR „erlernen“ müssen.</a:t>
            </a:r>
          </a:p>
          <a:p>
            <a:pPr marL="0" indent="0">
              <a:buNone/>
            </a:pPr>
            <a:endParaRPr lang="de-DE" dirty="0">
              <a:latin typeface="Threespin-Demibold" panose="020B0704030101020102" pitchFamily="34" charset="0"/>
            </a:endParaRPr>
          </a:p>
          <a:p>
            <a:pPr marL="0" indent="0">
              <a:buNone/>
            </a:pPr>
            <a:r>
              <a:rPr lang="de-DE" dirty="0">
                <a:latin typeface="Threespin-Demibold" panose="020B0704030101020102" pitchFamily="34" charset="0"/>
              </a:rPr>
              <a:t>Erfolg</a:t>
            </a:r>
          </a:p>
          <a:p>
            <a:pPr marL="0" indent="0">
              <a:buNone/>
            </a:pPr>
            <a:r>
              <a:rPr lang="de-DE" dirty="0"/>
              <a:t>Das Erlebnis ist mittlerweile auf über 300 Lufthansa-eigenen Geräten im Einsatz und führte am Gate messbar zu bis zu 50 Prozent Steigerung der Premium Economy Upgrades. Kunden können auf immersive Weise das Produkt und den Service erleben und damit eine bessere Kaufentscheidung fällen.</a:t>
            </a:r>
          </a:p>
        </p:txBody>
      </p:sp>
    </p:spTree>
    <p:extLst>
      <p:ext uri="{BB962C8B-B14F-4D97-AF65-F5344CB8AC3E}">
        <p14:creationId xmlns:p14="http://schemas.microsoft.com/office/powerpoint/2010/main" val="29043624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76AC866-D1AF-4121-A8F0-93C3C1D4E491}"/>
              </a:ext>
            </a:extLst>
          </p:cNvPr>
          <p:cNvSpPr>
            <a:spLocks noGrp="1"/>
          </p:cNvSpPr>
          <p:nvPr>
            <p:ph type="body" sz="quarter" idx="12"/>
          </p:nvPr>
        </p:nvSpPr>
        <p:spPr/>
        <p:txBody>
          <a:bodyPr/>
          <a:lstStyle/>
          <a:p>
            <a:r>
              <a:rPr lang="de-DE" dirty="0"/>
              <a:t>„Styrodur </a:t>
            </a:r>
            <a:r>
              <a:rPr lang="de-DE" dirty="0" err="1"/>
              <a:t>HoloHaus</a:t>
            </a:r>
            <a:r>
              <a:rPr lang="de-DE" dirty="0"/>
              <a:t>“</a:t>
            </a:r>
          </a:p>
          <a:p>
            <a:r>
              <a:rPr lang="de-DE" dirty="0">
                <a:latin typeface="Threespin-CondExtlight" panose="020B0406020101020102" pitchFamily="34" charset="0"/>
              </a:rPr>
              <a:t>BASF</a:t>
            </a:r>
          </a:p>
        </p:txBody>
      </p:sp>
    </p:spTree>
    <p:extLst>
      <p:ext uri="{BB962C8B-B14F-4D97-AF65-F5344CB8AC3E}">
        <p14:creationId xmlns:p14="http://schemas.microsoft.com/office/powerpoint/2010/main" val="21407911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Styrodur </a:t>
            </a:r>
            <a:r>
              <a:rPr lang="de-DE" dirty="0" err="1"/>
              <a:t>HoloHaus</a:t>
            </a:r>
            <a:r>
              <a:rPr lang="de-DE" dirty="0">
                <a:latin typeface="Threespin-CondExtlight" panose="020B0406020101020102" pitchFamily="34" charset="0"/>
              </a:rPr>
              <a:t> (BASF)</a:t>
            </a:r>
            <a:endParaRPr lang="de-DE" dirty="0"/>
          </a:p>
        </p:txBody>
      </p:sp>
      <p:sp>
        <p:nvSpPr>
          <p:cNvPr id="19" name="Inhaltsplatzhalter 1">
            <a:extLst>
              <a:ext uri="{FF2B5EF4-FFF2-40B4-BE49-F238E27FC236}">
                <a16:creationId xmlns:a16="http://schemas.microsoft.com/office/drawing/2014/main" id="{991971AE-9996-43C8-A088-CA4525CB15F5}"/>
              </a:ext>
            </a:extLst>
          </p:cNvPr>
          <p:cNvSpPr txBox="1">
            <a:spLocks/>
          </p:cNvSpPr>
          <p:nvPr/>
        </p:nvSpPr>
        <p:spPr>
          <a:xfrm>
            <a:off x="636107" y="9077056"/>
            <a:ext cx="16145829" cy="5310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e-DE" sz="3071" dirty="0">
              <a:latin typeface="+mj-lt"/>
            </a:endParaRPr>
          </a:p>
        </p:txBody>
      </p:sp>
      <p:pic>
        <p:nvPicPr>
          <p:cNvPr id="11" name="Grafik 10" descr="Ein Bild, das Himmel, Boden, draußen enthält.&#10;&#10;Mit hoher Zuverlässigkeit generierte Beschreibung">
            <a:extLst>
              <a:ext uri="{FF2B5EF4-FFF2-40B4-BE49-F238E27FC236}">
                <a16:creationId xmlns:a16="http://schemas.microsoft.com/office/drawing/2014/main" id="{21620942-3347-4711-B357-E6EF1ABCDFC7}"/>
              </a:ext>
            </a:extLst>
          </p:cNvPr>
          <p:cNvPicPr>
            <a:picLocks noChangeAspect="1"/>
          </p:cNvPicPr>
          <p:nvPr/>
        </p:nvPicPr>
        <p:blipFill rotWithShape="1">
          <a:blip r:embed="rId2"/>
          <a:srcRect l="20723" t="19458" r="25734" b="30895"/>
          <a:stretch/>
        </p:blipFill>
        <p:spPr>
          <a:xfrm>
            <a:off x="722406" y="2030762"/>
            <a:ext cx="5813524" cy="3368981"/>
          </a:xfrm>
          <a:prstGeom prst="roundRect">
            <a:avLst/>
          </a:prstGeom>
        </p:spPr>
      </p:pic>
      <p:pic>
        <p:nvPicPr>
          <p:cNvPr id="12" name="Grafik 11" descr="Ein Bild, das drinnen, Wand, Mann, Person enthält.&#10;&#10;Mit sehr hoher Zuverlässigkeit generierte Beschreibung">
            <a:extLst>
              <a:ext uri="{FF2B5EF4-FFF2-40B4-BE49-F238E27FC236}">
                <a16:creationId xmlns:a16="http://schemas.microsoft.com/office/drawing/2014/main" id="{01B92E68-3B1F-47CD-964A-B48ADDA3BE29}"/>
              </a:ext>
            </a:extLst>
          </p:cNvPr>
          <p:cNvPicPr>
            <a:picLocks noChangeAspect="1"/>
          </p:cNvPicPr>
          <p:nvPr/>
        </p:nvPicPr>
        <p:blipFill rotWithShape="1">
          <a:blip r:embed="rId3"/>
          <a:srcRect l="23560" t="10592" r="10558" b="24883"/>
          <a:stretch/>
        </p:blipFill>
        <p:spPr>
          <a:xfrm>
            <a:off x="6691092" y="2030763"/>
            <a:ext cx="11306302" cy="6920939"/>
          </a:xfrm>
          <a:prstGeom prst="roundRect">
            <a:avLst/>
          </a:prstGeom>
        </p:spPr>
      </p:pic>
      <p:pic>
        <p:nvPicPr>
          <p:cNvPr id="14" name="Grafik 13" descr="Ein Bild, das drinnen, Tisch, Boden enthält.&#10;&#10;Mit sehr hoher Zuverlässigkeit generierte Beschreibung">
            <a:extLst>
              <a:ext uri="{FF2B5EF4-FFF2-40B4-BE49-F238E27FC236}">
                <a16:creationId xmlns:a16="http://schemas.microsoft.com/office/drawing/2014/main" id="{C1425943-8C6C-44C7-B38E-14B18BF1836C}"/>
              </a:ext>
            </a:extLst>
          </p:cNvPr>
          <p:cNvPicPr>
            <a:picLocks noChangeAspect="1"/>
          </p:cNvPicPr>
          <p:nvPr/>
        </p:nvPicPr>
        <p:blipFill rotWithShape="1">
          <a:blip r:embed="rId4"/>
          <a:srcRect l="13634" t="5174" r="2734" b="17278"/>
          <a:stretch/>
        </p:blipFill>
        <p:spPr>
          <a:xfrm>
            <a:off x="722406" y="5582721"/>
            <a:ext cx="5813522" cy="3368981"/>
          </a:xfrm>
          <a:prstGeom prst="roundRect">
            <a:avLst/>
          </a:prstGeom>
        </p:spPr>
      </p:pic>
      <p:sp>
        <p:nvSpPr>
          <p:cNvPr id="7" name="Inhaltsplatzhalter 1">
            <a:extLst>
              <a:ext uri="{FF2B5EF4-FFF2-40B4-BE49-F238E27FC236}">
                <a16:creationId xmlns:a16="http://schemas.microsoft.com/office/drawing/2014/main" id="{65AACE52-CD92-4848-8A26-446D56C7B031}"/>
              </a:ext>
            </a:extLst>
          </p:cNvPr>
          <p:cNvSpPr txBox="1">
            <a:spLocks/>
          </p:cNvSpPr>
          <p:nvPr/>
        </p:nvSpPr>
        <p:spPr>
          <a:xfrm>
            <a:off x="788507" y="9229456"/>
            <a:ext cx="16145829" cy="5310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3071" dirty="0">
                <a:latin typeface="+mj-lt"/>
              </a:rPr>
              <a:t>Video ansehen: </a:t>
            </a:r>
            <a:r>
              <a:rPr lang="de-DE" sz="3071" dirty="0">
                <a:latin typeface="+mj-lt"/>
                <a:hlinkClick r:id="rId5"/>
              </a:rPr>
              <a:t>https://youtu.be/QfL6keTAsWQ</a:t>
            </a:r>
            <a:r>
              <a:rPr lang="de-DE" sz="3071" dirty="0">
                <a:latin typeface="+mj-lt"/>
              </a:rPr>
              <a:t> </a:t>
            </a:r>
          </a:p>
          <a:p>
            <a:pPr marL="0" indent="0">
              <a:buNone/>
            </a:pPr>
            <a:endParaRPr lang="de-DE" sz="3071" dirty="0">
              <a:latin typeface="+mj-lt"/>
            </a:endParaRPr>
          </a:p>
          <a:p>
            <a:pPr marL="0" indent="0">
              <a:buNone/>
            </a:pPr>
            <a:endParaRPr lang="de-DE" sz="3071" dirty="0">
              <a:latin typeface="+mj-lt"/>
            </a:endParaRPr>
          </a:p>
          <a:p>
            <a:pPr marL="0" indent="0">
              <a:buNone/>
            </a:pPr>
            <a:endParaRPr lang="de-DE" sz="3071" dirty="0">
              <a:latin typeface="+mj-lt"/>
            </a:endParaRPr>
          </a:p>
        </p:txBody>
      </p:sp>
    </p:spTree>
    <p:extLst>
      <p:ext uri="{BB962C8B-B14F-4D97-AF65-F5344CB8AC3E}">
        <p14:creationId xmlns:p14="http://schemas.microsoft.com/office/powerpoint/2010/main" val="31093203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Styrodur </a:t>
            </a:r>
            <a:r>
              <a:rPr lang="de-DE" dirty="0" err="1"/>
              <a:t>HoloHaus</a:t>
            </a:r>
            <a:r>
              <a:rPr lang="de-DE" dirty="0">
                <a:latin typeface="Threespin-CondExtlight" panose="020B0406020101020102" pitchFamily="34" charset="0"/>
              </a:rPr>
              <a:t> (BASF)</a:t>
            </a:r>
          </a:p>
        </p:txBody>
      </p:sp>
      <p:sp>
        <p:nvSpPr>
          <p:cNvPr id="2" name="Inhaltsplatzhalter 1"/>
          <p:cNvSpPr>
            <a:spLocks noGrp="1"/>
          </p:cNvSpPr>
          <p:nvPr>
            <p:ph idx="1"/>
          </p:nvPr>
        </p:nvSpPr>
        <p:spPr>
          <a:xfrm>
            <a:off x="557999" y="1734762"/>
            <a:ext cx="17622663" cy="7919769"/>
          </a:xfrm>
        </p:spPr>
        <p:txBody>
          <a:bodyPr/>
          <a:lstStyle/>
          <a:p>
            <a:pPr marL="0" indent="0">
              <a:buNone/>
            </a:pPr>
            <a:r>
              <a:rPr lang="de-DE" dirty="0">
                <a:latin typeface="Threespin-Demibold" panose="020B0704030101020102" pitchFamily="34" charset="0"/>
              </a:rPr>
              <a:t>Herausforderung</a:t>
            </a:r>
          </a:p>
          <a:p>
            <a:pPr marL="0" indent="0">
              <a:buNone/>
            </a:pPr>
            <a:r>
              <a:rPr lang="de-DE" dirty="0"/>
              <a:t>BASF produziert Styrodur, ein Dämmmaterial für den Hausbau, das besondere Eigenschaften wie die Zulassung für Erdbebengebiete hat. Die Präsentation von Styrodur ist allerdings eine Herausforderung. Um die Vorteile des Produkts angemessen zu vermitteln, musste bisher eine entsprechende Baustelle besucht werden.</a:t>
            </a:r>
          </a:p>
          <a:p>
            <a:pPr marL="0" indent="0">
              <a:buNone/>
            </a:pPr>
            <a:endParaRPr lang="de-DE" sz="2000" dirty="0"/>
          </a:p>
          <a:p>
            <a:pPr marL="0" indent="0">
              <a:buNone/>
            </a:pPr>
            <a:r>
              <a:rPr lang="de-DE" dirty="0">
                <a:latin typeface="Threespin-Demibold" panose="020B0704030101020102" pitchFamily="34" charset="0"/>
              </a:rPr>
              <a:t>Lösung</a:t>
            </a:r>
          </a:p>
          <a:p>
            <a:pPr marL="0" indent="0">
              <a:buNone/>
            </a:pPr>
            <a:r>
              <a:rPr lang="de-DE" dirty="0"/>
              <a:t>Mithilfe eines Lernerlebnisses für die Microsoft HoloLens holen wir die Baustelle quasi in das Büro, unabhängig von Ort und Wetter. Die App erkennt echte Böden und Wände und kann sie virtuell transparent machen – Hologramme erläutern die Funktionsweise der Dämmung. Alle Anwesenden sehen mit ihrer Mixed Reality Brille das Gleiche und können sich dazu austauschen. So können Mitarbeiter und Kunden das Produkt jederzeit detailliert kennen lernen.</a:t>
            </a:r>
          </a:p>
          <a:p>
            <a:pPr marL="0" indent="0">
              <a:buNone/>
            </a:pPr>
            <a:endParaRPr lang="de-DE" sz="2000" dirty="0">
              <a:latin typeface="Threespin-Demibold" panose="020B0704030101020102" pitchFamily="34" charset="0"/>
            </a:endParaRPr>
          </a:p>
          <a:p>
            <a:pPr marL="0" indent="0">
              <a:buNone/>
            </a:pPr>
            <a:r>
              <a:rPr lang="de-DE" dirty="0">
                <a:latin typeface="Threespin-Demibold" panose="020B0704030101020102" pitchFamily="34" charset="0"/>
              </a:rPr>
              <a:t>Erfolg</a:t>
            </a:r>
          </a:p>
          <a:p>
            <a:pPr marL="0" indent="0">
              <a:buNone/>
            </a:pPr>
            <a:r>
              <a:rPr lang="de-DE" dirty="0"/>
              <a:t>Das Erlebnis ermöglicht es BASF und deren Vertriebspartnern, das Produkt ihren </a:t>
            </a:r>
            <a:r>
              <a:rPr lang="de-DE" dirty="0" err="1"/>
              <a:t>Mitarbeiter:innen</a:t>
            </a:r>
            <a:r>
              <a:rPr lang="de-DE" dirty="0"/>
              <a:t> und </a:t>
            </a:r>
            <a:r>
              <a:rPr lang="de-DE" dirty="0" err="1"/>
              <a:t>Kund:innen</a:t>
            </a:r>
            <a:r>
              <a:rPr lang="de-DE" dirty="0"/>
              <a:t> jederzeit anschaulich und detailliert zu erklären, ohne sie mit auf eine Baustelle nehmen zu müssen. Durch die Interaktivität verankert sich das Gesehene besser im Gedächtnis und führt zu einer qualifizierteren und schnelleren Ausbildung, bzw. Kaufentscheidung.</a:t>
            </a:r>
          </a:p>
        </p:txBody>
      </p:sp>
    </p:spTree>
    <p:extLst>
      <p:ext uri="{BB962C8B-B14F-4D97-AF65-F5344CB8AC3E}">
        <p14:creationId xmlns:p14="http://schemas.microsoft.com/office/powerpoint/2010/main" val="5949872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76AC866-D1AF-4121-A8F0-93C3C1D4E491}"/>
              </a:ext>
            </a:extLst>
          </p:cNvPr>
          <p:cNvSpPr>
            <a:spLocks noGrp="1"/>
          </p:cNvSpPr>
          <p:nvPr>
            <p:ph type="body" sz="quarter" idx="12"/>
          </p:nvPr>
        </p:nvSpPr>
        <p:spPr/>
        <p:txBody>
          <a:bodyPr/>
          <a:lstStyle/>
          <a:p>
            <a:r>
              <a:rPr lang="de-DE" dirty="0"/>
              <a:t>„Living in Space“</a:t>
            </a:r>
          </a:p>
          <a:p>
            <a:r>
              <a:rPr lang="de-DE" dirty="0">
                <a:latin typeface="Threespin-CondExtlight" panose="020B0406020101020102" pitchFamily="34" charset="0"/>
              </a:rPr>
              <a:t>Messe Frankfurt</a:t>
            </a:r>
          </a:p>
        </p:txBody>
      </p:sp>
    </p:spTree>
    <p:extLst>
      <p:ext uri="{BB962C8B-B14F-4D97-AF65-F5344CB8AC3E}">
        <p14:creationId xmlns:p14="http://schemas.microsoft.com/office/powerpoint/2010/main" val="37873736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Living in Space </a:t>
            </a:r>
            <a:r>
              <a:rPr lang="de-DE" dirty="0">
                <a:latin typeface="Threespin-CondExtlight" panose="020B0406020101020102" pitchFamily="34" charset="0"/>
              </a:rPr>
              <a:t>(Messe Frankfurt)</a:t>
            </a:r>
            <a:endParaRPr lang="de-DE" dirty="0"/>
          </a:p>
        </p:txBody>
      </p:sp>
      <p:sp>
        <p:nvSpPr>
          <p:cNvPr id="19" name="Inhaltsplatzhalter 1">
            <a:extLst>
              <a:ext uri="{FF2B5EF4-FFF2-40B4-BE49-F238E27FC236}">
                <a16:creationId xmlns:a16="http://schemas.microsoft.com/office/drawing/2014/main" id="{991971AE-9996-43C8-A088-CA4525CB15F5}"/>
              </a:ext>
            </a:extLst>
          </p:cNvPr>
          <p:cNvSpPr txBox="1">
            <a:spLocks/>
          </p:cNvSpPr>
          <p:nvPr/>
        </p:nvSpPr>
        <p:spPr>
          <a:xfrm>
            <a:off x="636107" y="9077056"/>
            <a:ext cx="16145829" cy="5310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3071" dirty="0">
                <a:latin typeface="+mj-lt"/>
              </a:rPr>
              <a:t>Video ansehen: </a:t>
            </a:r>
            <a:r>
              <a:rPr lang="de-DE" sz="3071" dirty="0">
                <a:latin typeface="+mj-lt"/>
                <a:hlinkClick r:id="rId2"/>
              </a:rPr>
              <a:t>https://youtu.be/5fYOtzJ8Cng</a:t>
            </a:r>
            <a:r>
              <a:rPr lang="de-DE" sz="3071" dirty="0">
                <a:latin typeface="+mj-lt"/>
              </a:rPr>
              <a:t>  </a:t>
            </a:r>
          </a:p>
          <a:p>
            <a:pPr marL="0" indent="0">
              <a:buNone/>
            </a:pPr>
            <a:endParaRPr lang="de-DE" sz="3071" dirty="0">
              <a:latin typeface="+mj-lt"/>
            </a:endParaRPr>
          </a:p>
        </p:txBody>
      </p:sp>
      <p:pic>
        <p:nvPicPr>
          <p:cNvPr id="11" name="Grafik 10" descr="Ein Bild, das Mann, Musik enthält.&#10;&#10;Mit sehr hoher Zuverlässigkeit generierte Beschreibung">
            <a:extLst>
              <a:ext uri="{FF2B5EF4-FFF2-40B4-BE49-F238E27FC236}">
                <a16:creationId xmlns:a16="http://schemas.microsoft.com/office/drawing/2014/main" id="{363C37A4-4407-4F72-8169-5B3BB1F42B3F}"/>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500"/>
                    </a14:imgEffect>
                    <a14:imgEffect>
                      <a14:saturation sat="90000"/>
                    </a14:imgEffect>
                    <a14:imgEffect>
                      <a14:brightnessContrast bright="10000"/>
                    </a14:imgEffect>
                  </a14:imgLayer>
                </a14:imgProps>
              </a:ext>
            </a:extLst>
          </a:blip>
          <a:srcRect l="16302" t="16136" r="4635" b="10228"/>
          <a:stretch/>
        </p:blipFill>
        <p:spPr>
          <a:xfrm>
            <a:off x="735286" y="2033085"/>
            <a:ext cx="5783867" cy="3366658"/>
          </a:xfrm>
          <a:prstGeom prst="roundRect">
            <a:avLst/>
          </a:prstGeom>
        </p:spPr>
      </p:pic>
      <p:pic>
        <p:nvPicPr>
          <p:cNvPr id="12" name="Grafik 11" descr="Ein Bild, das Person, drinnen, Decke, Mann enthält.&#10;&#10;Mit sehr hoher Zuverlässigkeit generierte Beschreibung">
            <a:extLst>
              <a:ext uri="{FF2B5EF4-FFF2-40B4-BE49-F238E27FC236}">
                <a16:creationId xmlns:a16="http://schemas.microsoft.com/office/drawing/2014/main" id="{1EDDFD05-9CDA-452A-9976-9D5F7C24C862}"/>
              </a:ext>
            </a:extLst>
          </p:cNvPr>
          <p:cNvPicPr>
            <a:picLocks noChangeAspect="1"/>
          </p:cNvPicPr>
          <p:nvPr/>
        </p:nvPicPr>
        <p:blipFill rotWithShape="1">
          <a:blip r:embed="rId5"/>
          <a:srcRect l="69" t="5174" r="8551" b="4964"/>
          <a:stretch/>
        </p:blipFill>
        <p:spPr>
          <a:xfrm>
            <a:off x="6705107" y="2033084"/>
            <a:ext cx="11262631" cy="6922229"/>
          </a:xfrm>
          <a:prstGeom prst="roundRect">
            <a:avLst/>
          </a:prstGeom>
        </p:spPr>
      </p:pic>
      <p:pic>
        <p:nvPicPr>
          <p:cNvPr id="14" name="Grafik 13" descr="Ein Bild, das Boden, sitzend enthält.&#10;&#10;Mit hoher Zuverlässigkeit generierte Beschreibung">
            <a:extLst>
              <a:ext uri="{FF2B5EF4-FFF2-40B4-BE49-F238E27FC236}">
                <a16:creationId xmlns:a16="http://schemas.microsoft.com/office/drawing/2014/main" id="{0F498C7A-3F4F-4F31-B80B-6564C11DD88F}"/>
              </a:ext>
            </a:extLst>
          </p:cNvPr>
          <p:cNvPicPr>
            <a:picLocks noChangeAspect="1"/>
          </p:cNvPicPr>
          <p:nvPr/>
        </p:nvPicPr>
        <p:blipFill rotWithShape="1">
          <a:blip r:embed="rId6"/>
          <a:srcRect l="3611" t="7321" r="2930" b="5236"/>
          <a:stretch/>
        </p:blipFill>
        <p:spPr>
          <a:xfrm>
            <a:off x="752061" y="5582721"/>
            <a:ext cx="5767092" cy="3372593"/>
          </a:xfrm>
          <a:prstGeom prst="roundRect">
            <a:avLst/>
          </a:prstGeom>
        </p:spPr>
      </p:pic>
    </p:spTree>
    <p:extLst>
      <p:ext uri="{BB962C8B-B14F-4D97-AF65-F5344CB8AC3E}">
        <p14:creationId xmlns:p14="http://schemas.microsoft.com/office/powerpoint/2010/main" val="12113613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Living in Space </a:t>
            </a:r>
            <a:r>
              <a:rPr lang="de-DE" dirty="0">
                <a:latin typeface="Threespin-CondExtlight" panose="020B0406020101020102" pitchFamily="34" charset="0"/>
              </a:rPr>
              <a:t>(Messe Frankfurt)</a:t>
            </a:r>
            <a:endParaRPr lang="de-DE" dirty="0"/>
          </a:p>
        </p:txBody>
      </p:sp>
      <p:sp>
        <p:nvSpPr>
          <p:cNvPr id="2" name="Inhaltsplatzhalter 1"/>
          <p:cNvSpPr>
            <a:spLocks noGrp="1"/>
          </p:cNvSpPr>
          <p:nvPr>
            <p:ph idx="1"/>
          </p:nvPr>
        </p:nvSpPr>
        <p:spPr/>
        <p:txBody>
          <a:bodyPr/>
          <a:lstStyle/>
          <a:p>
            <a:pPr marL="0" indent="0">
              <a:buNone/>
            </a:pPr>
            <a:r>
              <a:rPr lang="de-DE" dirty="0">
                <a:latin typeface="Threespin-Demibold" panose="020B0704030101020102" pitchFamily="34" charset="0"/>
              </a:rPr>
              <a:t>Herausforderung</a:t>
            </a:r>
          </a:p>
          <a:p>
            <a:pPr marL="0" indent="0">
              <a:buNone/>
            </a:pPr>
            <a:r>
              <a:rPr lang="de-DE" dirty="0"/>
              <a:t>Zur Ankündigung der hauseigenen Messe „</a:t>
            </a:r>
            <a:r>
              <a:rPr lang="de-DE" dirty="0" err="1"/>
              <a:t>Techtextil</a:t>
            </a:r>
            <a:r>
              <a:rPr lang="de-DE" dirty="0"/>
              <a:t>“ veranstaltete Messe Frankfurt einen Termin für Pressevertreter – Motto war in diesem Jahr „Living in Space“, mit den technischen Textilien aus der Raumfahrt in den Mittelpunkt gestellt wurden.</a:t>
            </a:r>
          </a:p>
          <a:p>
            <a:pPr marL="0" indent="0">
              <a:buNone/>
            </a:pPr>
            <a:endParaRPr lang="de-DE" dirty="0"/>
          </a:p>
          <a:p>
            <a:pPr marL="0" indent="0">
              <a:buNone/>
            </a:pPr>
            <a:r>
              <a:rPr lang="de-DE" dirty="0">
                <a:latin typeface="Threespin-Demibold" panose="020B0704030101020102" pitchFamily="34" charset="0"/>
              </a:rPr>
              <a:t>Lösung</a:t>
            </a:r>
          </a:p>
          <a:p>
            <a:pPr marL="0" indent="0">
              <a:buNone/>
            </a:pPr>
            <a:r>
              <a:rPr lang="de-DE" dirty="0"/>
              <a:t>Die Messe forderte die Pressevertreter mit einer spannenden Einladung dazu auf, zum Termin zu kommen, um ihr „Flugticket“ einzulösen. Vor Ort verteilten wir dutzende VR-Brillen, mit denen die Gäste zeitlich synchron einen 3D-animierten Flug zum Mars erlebten. Auf der Messe wurde das Erlebnis, eindrucksvoll inszeniert, auch für die Besucher fortgesetzt.</a:t>
            </a:r>
          </a:p>
          <a:p>
            <a:pPr marL="0" indent="0">
              <a:buNone/>
            </a:pPr>
            <a:endParaRPr lang="de-DE" dirty="0">
              <a:latin typeface="Threespin-Demibold" panose="020B0704030101020102" pitchFamily="34" charset="0"/>
            </a:endParaRPr>
          </a:p>
          <a:p>
            <a:pPr marL="0" indent="0">
              <a:buNone/>
            </a:pPr>
            <a:r>
              <a:rPr lang="de-DE" dirty="0">
                <a:latin typeface="Threespin-Demibold" panose="020B0704030101020102" pitchFamily="34" charset="0"/>
              </a:rPr>
              <a:t>Erfolg</a:t>
            </a:r>
          </a:p>
          <a:p>
            <a:pPr marL="0" indent="0">
              <a:buNone/>
            </a:pPr>
            <a:r>
              <a:rPr lang="de-DE" dirty="0"/>
              <a:t>Deutlich über 80 Pressevertreter erschienen zum Termin. Bei der Messe erlebten hunderte Besucher „den Flug zum Mars“. Das Erlebnis wurde von Nachrichtenseiten und Fernsehsendungen aufgegriffen.</a:t>
            </a:r>
          </a:p>
        </p:txBody>
      </p:sp>
    </p:spTree>
    <p:extLst>
      <p:ext uri="{BB962C8B-B14F-4D97-AF65-F5344CB8AC3E}">
        <p14:creationId xmlns:p14="http://schemas.microsoft.com/office/powerpoint/2010/main" val="12737125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76AC866-D1AF-4121-A8F0-93C3C1D4E491}"/>
              </a:ext>
            </a:extLst>
          </p:cNvPr>
          <p:cNvSpPr>
            <a:spLocks noGrp="1"/>
          </p:cNvSpPr>
          <p:nvPr>
            <p:ph type="body" sz="quarter" idx="12"/>
          </p:nvPr>
        </p:nvSpPr>
        <p:spPr/>
        <p:txBody>
          <a:bodyPr/>
          <a:lstStyle/>
          <a:p>
            <a:r>
              <a:rPr lang="de-DE" dirty="0"/>
              <a:t>„AR 350“</a:t>
            </a:r>
          </a:p>
          <a:p>
            <a:r>
              <a:rPr lang="de-DE" dirty="0">
                <a:latin typeface="Threespin-CondExtlight" panose="020B0406020101020102" pitchFamily="34" charset="0"/>
              </a:rPr>
              <a:t>Lufthansa</a:t>
            </a:r>
          </a:p>
        </p:txBody>
      </p:sp>
    </p:spTree>
    <p:extLst>
      <p:ext uri="{BB962C8B-B14F-4D97-AF65-F5344CB8AC3E}">
        <p14:creationId xmlns:p14="http://schemas.microsoft.com/office/powerpoint/2010/main" val="379356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529200" y="558000"/>
            <a:ext cx="17651463" cy="880477"/>
          </a:xfrm>
        </p:spPr>
        <p:txBody>
          <a:bodyPr/>
          <a:lstStyle/>
          <a:p>
            <a:r>
              <a:rPr lang="de-DE" dirty="0"/>
              <a:t>Referenz </a:t>
            </a:r>
            <a:r>
              <a:rPr lang="de-DE" dirty="0">
                <a:latin typeface="Threespin-CondExtlight" panose="020B0406020101020102" pitchFamily="34" charset="0"/>
              </a:rPr>
              <a:t>(Avacon / E.ON)</a:t>
            </a:r>
          </a:p>
        </p:txBody>
      </p:sp>
      <p:sp>
        <p:nvSpPr>
          <p:cNvPr id="2" name="Inhaltsplatzhalter 1"/>
          <p:cNvSpPr>
            <a:spLocks noGrp="1"/>
          </p:cNvSpPr>
          <p:nvPr>
            <p:ph idx="1"/>
          </p:nvPr>
        </p:nvSpPr>
        <p:spPr>
          <a:xfrm>
            <a:off x="557999" y="1734762"/>
            <a:ext cx="17622663" cy="7919769"/>
          </a:xfrm>
        </p:spPr>
        <p:txBody>
          <a:bodyPr/>
          <a:lstStyle/>
          <a:p>
            <a:pPr marL="0" indent="0">
              <a:buNone/>
            </a:pPr>
            <a:r>
              <a:rPr lang="de-DE" dirty="0">
                <a:latin typeface="Threespin-Demibold" panose="020B0704030101020102" pitchFamily="34" charset="0"/>
              </a:rPr>
              <a:t>Herausforderung</a:t>
            </a:r>
          </a:p>
          <a:p>
            <a:pPr marL="0" indent="0">
              <a:buNone/>
            </a:pPr>
            <a:r>
              <a:rPr lang="de-DE" dirty="0"/>
              <a:t>Beim E.ON-Netzbetreiber Avacon ist die tägliche Arbeit mit Strom selbstverständlich. Das Erlernen entsprechender Tätigkeiten birgt jedoch insbesondere für junge Menschen große Gefahren. Praktisches Lernen am echten Objekt ist kaum möglich, wäre jedoch essentiell. Mit „XR“ können Praxisinhalte erstmals digitalisiert werden – für die Erstellung entstand bisher jedoch hoher Aufwand durch Programmierung.</a:t>
            </a:r>
          </a:p>
          <a:p>
            <a:pPr marL="0" indent="0">
              <a:buNone/>
            </a:pPr>
            <a:endParaRPr lang="de-DE" sz="2000" dirty="0"/>
          </a:p>
          <a:p>
            <a:pPr marL="0" indent="0">
              <a:buNone/>
            </a:pPr>
            <a:r>
              <a:rPr lang="de-DE" dirty="0">
                <a:latin typeface="Threespin-Demibold" panose="020B0704030101020102" pitchFamily="34" charset="0"/>
              </a:rPr>
              <a:t>Lösung</a:t>
            </a:r>
          </a:p>
          <a:p>
            <a:pPr marL="0" indent="0">
              <a:buNone/>
            </a:pPr>
            <a:r>
              <a:rPr lang="de-DE" dirty="0"/>
              <a:t>Durch das Autorenwerkzeug der Lernplattform 3spin DREAM können nun die Auszubildenen ihre eigenen Lernkurse quasi wie in PowerPoint „zusammenklicken“. So entstehen fotorealistische 360°-Rundgänge in Anlagen und Schulungen zur Bedienung von Geräten mittels VR. Prozess- und Sicherheitshinweise können außerdem „on-</a:t>
            </a:r>
            <a:r>
              <a:rPr lang="de-DE" dirty="0" err="1"/>
              <a:t>the</a:t>
            </a:r>
            <a:r>
              <a:rPr lang="de-DE" dirty="0"/>
              <a:t>-job“ mittels AR beim Blick auf die reale Welt eingeblendet werden. </a:t>
            </a:r>
          </a:p>
          <a:p>
            <a:pPr marL="0" indent="0">
              <a:buNone/>
            </a:pPr>
            <a:endParaRPr lang="de-DE" sz="2000" dirty="0">
              <a:latin typeface="Threespin-Demibold" panose="020B0704030101020102" pitchFamily="34" charset="0"/>
            </a:endParaRPr>
          </a:p>
          <a:p>
            <a:pPr marL="0" indent="0">
              <a:buNone/>
            </a:pPr>
            <a:r>
              <a:rPr lang="de-DE" dirty="0">
                <a:latin typeface="Threespin-Demibold" panose="020B0704030101020102" pitchFamily="34" charset="0"/>
              </a:rPr>
              <a:t>Erfolg</a:t>
            </a:r>
          </a:p>
          <a:p>
            <a:pPr marL="0" indent="0">
              <a:buNone/>
            </a:pPr>
            <a:r>
              <a:rPr lang="de-DE" dirty="0"/>
              <a:t>Auszubildende an sechs Standorten haben bereits mehr als 30 Lernkurse erschaffen. Über 200 Auszubildende können sich nun gefahrlos auf den Alltag als </a:t>
            </a:r>
            <a:r>
              <a:rPr lang="de-DE" dirty="0" err="1"/>
              <a:t>Elektroniker:in</a:t>
            </a:r>
            <a:r>
              <a:rPr lang="de-DE" dirty="0"/>
              <a:t> vorbereiten, darunter zu Themen wie „Fünf Sicherheitsregeln“, „Betriebsmittel schalten“ und „Fluchtwege und Brandschutz“. Darüber hinaus wurden Reisekosten reduziert, da die Trainings überall und jederzeit stattfinden können.</a:t>
            </a:r>
          </a:p>
        </p:txBody>
      </p:sp>
    </p:spTree>
    <p:extLst>
      <p:ext uri="{BB962C8B-B14F-4D97-AF65-F5344CB8AC3E}">
        <p14:creationId xmlns:p14="http://schemas.microsoft.com/office/powerpoint/2010/main" val="2957266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AR 350 </a:t>
            </a:r>
            <a:r>
              <a:rPr lang="de-DE" dirty="0">
                <a:latin typeface="Threespin-CondExtlight" panose="020B0406020101020102" pitchFamily="34" charset="0"/>
              </a:rPr>
              <a:t>(Lufthansa)</a:t>
            </a:r>
            <a:endParaRPr lang="de-DE" dirty="0"/>
          </a:p>
        </p:txBody>
      </p:sp>
      <p:sp>
        <p:nvSpPr>
          <p:cNvPr id="19" name="Inhaltsplatzhalter 1">
            <a:extLst>
              <a:ext uri="{FF2B5EF4-FFF2-40B4-BE49-F238E27FC236}">
                <a16:creationId xmlns:a16="http://schemas.microsoft.com/office/drawing/2014/main" id="{991971AE-9996-43C8-A088-CA4525CB15F5}"/>
              </a:ext>
            </a:extLst>
          </p:cNvPr>
          <p:cNvSpPr txBox="1">
            <a:spLocks/>
          </p:cNvSpPr>
          <p:nvPr/>
        </p:nvSpPr>
        <p:spPr>
          <a:xfrm>
            <a:off x="636107" y="9077056"/>
            <a:ext cx="16145829" cy="5310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3071" dirty="0">
                <a:latin typeface="+mj-lt"/>
              </a:rPr>
              <a:t>Video ansehen: </a:t>
            </a:r>
            <a:r>
              <a:rPr lang="de-DE" sz="3071" dirty="0">
                <a:latin typeface="+mj-lt"/>
                <a:hlinkClick r:id="rId2"/>
              </a:rPr>
              <a:t>https://youtu.be/UtuKTqtcVuw</a:t>
            </a:r>
            <a:r>
              <a:rPr lang="de-DE" sz="3071" dirty="0">
                <a:latin typeface="+mj-lt"/>
              </a:rPr>
              <a:t> </a:t>
            </a:r>
          </a:p>
        </p:txBody>
      </p:sp>
      <p:pic>
        <p:nvPicPr>
          <p:cNvPr id="11" name="Grafik 10">
            <a:extLst>
              <a:ext uri="{FF2B5EF4-FFF2-40B4-BE49-F238E27FC236}">
                <a16:creationId xmlns:a16="http://schemas.microsoft.com/office/drawing/2014/main" id="{9A38169D-943A-4482-8D6A-13332F7FC179}"/>
              </a:ext>
            </a:extLst>
          </p:cNvPr>
          <p:cNvPicPr>
            <a:picLocks noChangeAspect="1"/>
          </p:cNvPicPr>
          <p:nvPr/>
        </p:nvPicPr>
        <p:blipFill rotWithShape="1">
          <a:blip r:embed="rId3">
            <a:extLst>
              <a:ext uri="{28A0092B-C50C-407E-A947-70E740481C1C}">
                <a14:useLocalDpi xmlns:a14="http://schemas.microsoft.com/office/drawing/2010/main" val="0"/>
              </a:ext>
            </a:extLst>
          </a:blip>
          <a:srcRect l="4511" r="13335"/>
          <a:stretch/>
        </p:blipFill>
        <p:spPr>
          <a:xfrm>
            <a:off x="721102" y="2034496"/>
            <a:ext cx="10103415" cy="6920818"/>
          </a:xfrm>
          <a:prstGeom prst="roundRect">
            <a:avLst/>
          </a:prstGeom>
        </p:spPr>
      </p:pic>
      <p:pic>
        <p:nvPicPr>
          <p:cNvPr id="12" name="Grafik 11">
            <a:extLst>
              <a:ext uri="{FF2B5EF4-FFF2-40B4-BE49-F238E27FC236}">
                <a16:creationId xmlns:a16="http://schemas.microsoft.com/office/drawing/2014/main" id="{6303FC7E-35AB-431B-8FD2-BB4E92DFB9BA}"/>
              </a:ext>
            </a:extLst>
          </p:cNvPr>
          <p:cNvPicPr>
            <a:picLocks noChangeAspect="1"/>
          </p:cNvPicPr>
          <p:nvPr/>
        </p:nvPicPr>
        <p:blipFill rotWithShape="1">
          <a:blip r:embed="rId4">
            <a:extLst>
              <a:ext uri="{28A0092B-C50C-407E-A947-70E740481C1C}">
                <a14:useLocalDpi xmlns:a14="http://schemas.microsoft.com/office/drawing/2010/main" val="0"/>
              </a:ext>
            </a:extLst>
          </a:blip>
          <a:srcRect l="30043" t="-1" r="13111" b="-100"/>
          <a:stretch/>
        </p:blipFill>
        <p:spPr>
          <a:xfrm>
            <a:off x="11008230" y="2034496"/>
            <a:ext cx="6994020" cy="6927731"/>
          </a:xfrm>
          <a:prstGeom prst="roundRect">
            <a:avLst/>
          </a:prstGeom>
        </p:spPr>
      </p:pic>
    </p:spTree>
    <p:extLst>
      <p:ext uri="{BB962C8B-B14F-4D97-AF65-F5344CB8AC3E}">
        <p14:creationId xmlns:p14="http://schemas.microsoft.com/office/powerpoint/2010/main" val="32683811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AR 350 </a:t>
            </a:r>
            <a:r>
              <a:rPr lang="de-DE" dirty="0">
                <a:latin typeface="Threespin-CondExtlight" panose="020B0406020101020102" pitchFamily="34" charset="0"/>
              </a:rPr>
              <a:t>(Lufthansa)</a:t>
            </a:r>
            <a:endParaRPr lang="de-DE" dirty="0"/>
          </a:p>
        </p:txBody>
      </p:sp>
      <p:sp>
        <p:nvSpPr>
          <p:cNvPr id="2" name="Inhaltsplatzhalter 1"/>
          <p:cNvSpPr>
            <a:spLocks noGrp="1"/>
          </p:cNvSpPr>
          <p:nvPr>
            <p:ph idx="1"/>
          </p:nvPr>
        </p:nvSpPr>
        <p:spPr/>
        <p:txBody>
          <a:bodyPr/>
          <a:lstStyle/>
          <a:p>
            <a:pPr marL="0" indent="0">
              <a:buNone/>
            </a:pPr>
            <a:r>
              <a:rPr lang="de-DE" dirty="0">
                <a:latin typeface="Threespin-Demibold" panose="020B0704030101020102" pitchFamily="34" charset="0"/>
              </a:rPr>
              <a:t>Herausforderung</a:t>
            </a:r>
          </a:p>
          <a:p>
            <a:pPr marL="0" indent="0">
              <a:buNone/>
            </a:pPr>
            <a:r>
              <a:rPr lang="de-DE" dirty="0"/>
              <a:t>Oftmals sind Produkte zu groß, zu schwer oder nicht mobil genug, um sie Kunden am POS zu präsentieren – so auch im Fall von Lufthansa, die auf der Tourismusmesse ITB ihre neue Airbus A350 beeindruckend in Szene setzen wollten. </a:t>
            </a:r>
          </a:p>
          <a:p>
            <a:pPr marL="0" indent="0">
              <a:buNone/>
            </a:pPr>
            <a:endParaRPr lang="de-DE" dirty="0"/>
          </a:p>
          <a:p>
            <a:pPr marL="0" indent="0">
              <a:buNone/>
            </a:pPr>
            <a:r>
              <a:rPr lang="de-DE" dirty="0">
                <a:latin typeface="Threespin-Demibold" panose="020B0704030101020102" pitchFamily="34" charset="0"/>
              </a:rPr>
              <a:t>Lösung</a:t>
            </a:r>
          </a:p>
          <a:p>
            <a:pPr marL="0" indent="0">
              <a:buNone/>
            </a:pPr>
            <a:r>
              <a:rPr lang="de-DE" dirty="0"/>
              <a:t>Gemeinsam mit Lufthansa haben wir ein Augmented Reality Erlebnis geschaffen, bei dem Messebesucher mittels Microsoft HoloLens Brille ein Miniaturmodell der A350 betrachten können – nach kurzer Interaktion per Sprachbefehl startet das Flugzeug, verlässt den Stand und fliegt in beeindruckender Größe durch die Messehalle über die Gänge und umliegenden Stände.</a:t>
            </a:r>
          </a:p>
          <a:p>
            <a:pPr marL="0" indent="0">
              <a:buNone/>
            </a:pPr>
            <a:endParaRPr lang="de-DE" dirty="0">
              <a:latin typeface="Threespin-Demibold" panose="020B0704030101020102" pitchFamily="34" charset="0"/>
            </a:endParaRPr>
          </a:p>
          <a:p>
            <a:pPr marL="0" indent="0">
              <a:buNone/>
            </a:pPr>
            <a:r>
              <a:rPr lang="de-DE" dirty="0">
                <a:latin typeface="Threespin-Demibold" panose="020B0704030101020102" pitchFamily="34" charset="0"/>
              </a:rPr>
              <a:t>Erfolg</a:t>
            </a:r>
          </a:p>
          <a:p>
            <a:pPr marL="0" indent="0">
              <a:buNone/>
            </a:pPr>
            <a:r>
              <a:rPr lang="de-DE" dirty="0"/>
              <a:t>Während der Messe und anschließend als Video, faszinierte das riesige holografische Flugzeug Jung und Alt. Durch die innovative Technologie konnte das Flugzeug beeindruckend inszeniert werden, ohne zusätzliche Standfläche zu bezahlen – ganz einfach indem der ungenutzte „Luftraum“ der Messehalle erschlossen wurde.</a:t>
            </a:r>
          </a:p>
        </p:txBody>
      </p:sp>
    </p:spTree>
    <p:extLst>
      <p:ext uri="{BB962C8B-B14F-4D97-AF65-F5344CB8AC3E}">
        <p14:creationId xmlns:p14="http://schemas.microsoft.com/office/powerpoint/2010/main" val="2335285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76AC866-D1AF-4121-A8F0-93C3C1D4E491}"/>
              </a:ext>
            </a:extLst>
          </p:cNvPr>
          <p:cNvSpPr>
            <a:spLocks noGrp="1"/>
          </p:cNvSpPr>
          <p:nvPr>
            <p:ph type="body" sz="quarter" idx="12"/>
          </p:nvPr>
        </p:nvSpPr>
        <p:spPr/>
        <p:txBody>
          <a:bodyPr/>
          <a:lstStyle/>
          <a:p>
            <a:r>
              <a:rPr lang="de-DE" dirty="0"/>
              <a:t>„</a:t>
            </a:r>
            <a:r>
              <a:rPr lang="de-DE" dirty="0" err="1"/>
              <a:t>Cabin</a:t>
            </a:r>
            <a:r>
              <a:rPr lang="de-DE" dirty="0"/>
              <a:t> Check“</a:t>
            </a:r>
          </a:p>
          <a:p>
            <a:r>
              <a:rPr lang="de-DE" dirty="0">
                <a:latin typeface="Threespin-CondExtlight" panose="020B0406020101020102" pitchFamily="34" charset="0"/>
              </a:rPr>
              <a:t>Lufthansa</a:t>
            </a:r>
          </a:p>
        </p:txBody>
      </p:sp>
    </p:spTree>
    <p:extLst>
      <p:ext uri="{BB962C8B-B14F-4D97-AF65-F5344CB8AC3E}">
        <p14:creationId xmlns:p14="http://schemas.microsoft.com/office/powerpoint/2010/main" val="3163139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a:t>
            </a:r>
            <a:r>
              <a:rPr lang="de-DE" dirty="0" err="1"/>
              <a:t>Cabin</a:t>
            </a:r>
            <a:r>
              <a:rPr lang="de-DE" dirty="0"/>
              <a:t> Check“ </a:t>
            </a:r>
            <a:r>
              <a:rPr lang="de-DE" dirty="0">
                <a:latin typeface="Threespin-CondExtlight" panose="020B0406020101020102" pitchFamily="34" charset="0"/>
              </a:rPr>
              <a:t>(Lufthansa)</a:t>
            </a:r>
            <a:endParaRPr lang="de-DE" dirty="0"/>
          </a:p>
        </p:txBody>
      </p:sp>
      <p:sp>
        <p:nvSpPr>
          <p:cNvPr id="19" name="Inhaltsplatzhalter 1">
            <a:extLst>
              <a:ext uri="{FF2B5EF4-FFF2-40B4-BE49-F238E27FC236}">
                <a16:creationId xmlns:a16="http://schemas.microsoft.com/office/drawing/2014/main" id="{991971AE-9996-43C8-A088-CA4525CB15F5}"/>
              </a:ext>
            </a:extLst>
          </p:cNvPr>
          <p:cNvSpPr txBox="1">
            <a:spLocks/>
          </p:cNvSpPr>
          <p:nvPr/>
        </p:nvSpPr>
        <p:spPr>
          <a:xfrm>
            <a:off x="636107" y="9077056"/>
            <a:ext cx="16145829" cy="5310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e-DE" sz="3071" dirty="0">
              <a:latin typeface="+mj-lt"/>
            </a:endParaRPr>
          </a:p>
        </p:txBody>
      </p:sp>
      <p:pic>
        <p:nvPicPr>
          <p:cNvPr id="14" name="Grafik 13">
            <a:extLst>
              <a:ext uri="{FF2B5EF4-FFF2-40B4-BE49-F238E27FC236}">
                <a16:creationId xmlns:a16="http://schemas.microsoft.com/office/drawing/2014/main" id="{F47E1E85-4648-4F73-9975-9DE99FE4789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5000"/>
                    </a14:imgEffect>
                  </a14:imgLayer>
                </a14:imgProps>
              </a:ext>
            </a:extLst>
          </a:blip>
          <a:srcRect l="7943" r="276"/>
          <a:stretch/>
        </p:blipFill>
        <p:spPr>
          <a:xfrm>
            <a:off x="12204512" y="2030762"/>
            <a:ext cx="5776132" cy="3366336"/>
          </a:xfrm>
          <a:prstGeom prst="roundRect">
            <a:avLst/>
          </a:prstGeom>
        </p:spPr>
      </p:pic>
      <p:pic>
        <p:nvPicPr>
          <p:cNvPr id="17" name="Grafik 16">
            <a:extLst>
              <a:ext uri="{FF2B5EF4-FFF2-40B4-BE49-F238E27FC236}">
                <a16:creationId xmlns:a16="http://schemas.microsoft.com/office/drawing/2014/main" id="{091F7FD9-1589-4ADC-BDE7-7FC58BF60129}"/>
              </a:ext>
            </a:extLst>
          </p:cNvPr>
          <p:cNvPicPr>
            <a:picLocks noChangeAspect="1"/>
          </p:cNvPicPr>
          <p:nvPr/>
        </p:nvPicPr>
        <p:blipFill rotWithShape="1">
          <a:blip r:embed="rId4"/>
          <a:srcRect l="24656" t="4576" r="2525" b="15805"/>
          <a:stretch/>
        </p:blipFill>
        <p:spPr>
          <a:xfrm>
            <a:off x="12214094" y="5580907"/>
            <a:ext cx="5766550" cy="3372593"/>
          </a:xfrm>
          <a:prstGeom prst="roundRect">
            <a:avLst/>
          </a:prstGeom>
        </p:spPr>
      </p:pic>
      <p:pic>
        <p:nvPicPr>
          <p:cNvPr id="7" name="Grafik 6">
            <a:extLst>
              <a:ext uri="{FF2B5EF4-FFF2-40B4-BE49-F238E27FC236}">
                <a16:creationId xmlns:a16="http://schemas.microsoft.com/office/drawing/2014/main" id="{D78A5253-5C42-49F0-A6C4-3FD0E0125196}"/>
              </a:ext>
            </a:extLst>
          </p:cNvPr>
          <p:cNvPicPr>
            <a:picLocks noChangeAspect="1"/>
          </p:cNvPicPr>
          <p:nvPr/>
        </p:nvPicPr>
        <p:blipFill rotWithShape="1">
          <a:blip r:embed="rId5"/>
          <a:srcRect l="28014" t="7045" r="16181" b="32148"/>
          <a:stretch/>
        </p:blipFill>
        <p:spPr>
          <a:xfrm>
            <a:off x="739156" y="2030762"/>
            <a:ext cx="11295151" cy="6922738"/>
          </a:xfrm>
          <a:prstGeom prst="roundRect">
            <a:avLst/>
          </a:prstGeom>
        </p:spPr>
      </p:pic>
    </p:spTree>
    <p:extLst>
      <p:ext uri="{BB962C8B-B14F-4D97-AF65-F5344CB8AC3E}">
        <p14:creationId xmlns:p14="http://schemas.microsoft.com/office/powerpoint/2010/main" val="414621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noProof="0" dirty="0"/>
              <a:t>„</a:t>
            </a:r>
            <a:r>
              <a:rPr lang="de-DE" noProof="0" dirty="0" err="1"/>
              <a:t>Cabin</a:t>
            </a:r>
            <a:r>
              <a:rPr lang="de-DE" noProof="0" dirty="0"/>
              <a:t> Check“ </a:t>
            </a:r>
            <a:r>
              <a:rPr lang="de-DE" noProof="0" dirty="0">
                <a:latin typeface="Threespin-CondExtlight" panose="020B0406020101020102" pitchFamily="34" charset="0"/>
              </a:rPr>
              <a:t>(Lufthansa)</a:t>
            </a:r>
          </a:p>
        </p:txBody>
      </p:sp>
      <p:sp>
        <p:nvSpPr>
          <p:cNvPr id="2" name="Inhaltsplatzhalter 1"/>
          <p:cNvSpPr>
            <a:spLocks noGrp="1"/>
          </p:cNvSpPr>
          <p:nvPr>
            <p:ph idx="1"/>
          </p:nvPr>
        </p:nvSpPr>
        <p:spPr/>
        <p:txBody>
          <a:bodyPr/>
          <a:lstStyle/>
          <a:p>
            <a:pPr marL="0" indent="0">
              <a:buNone/>
            </a:pPr>
            <a:r>
              <a:rPr lang="de-DE" noProof="0" dirty="0">
                <a:latin typeface="Threespin-Demibold" panose="020B0704030101020102" pitchFamily="34" charset="0"/>
              </a:rPr>
              <a:t>Herausforderung</a:t>
            </a:r>
          </a:p>
          <a:p>
            <a:pPr marL="0" indent="0">
              <a:buNone/>
            </a:pPr>
            <a:r>
              <a:rPr lang="de-DE" noProof="0" dirty="0"/>
              <a:t>Nachdem wir bereits mit einem ergänzenden VR-Piloten-Training große Erfolge in der Ausbildung bei Lufthansa erzielen konnten, wollte Lufthansa noch mehr erreichen. Virtual Reality sollte als vollwertige Substitution anerkannt werden – Trainings mittels realer Flugzeuge durchzuführen ist eine große Hürde, da die Flugzeuge nicht jederzeit und überall bereitstehen.</a:t>
            </a:r>
          </a:p>
          <a:p>
            <a:pPr marL="0" indent="0">
              <a:buNone/>
            </a:pPr>
            <a:endParaRPr lang="de-DE" noProof="0" dirty="0"/>
          </a:p>
          <a:p>
            <a:pPr marL="0" indent="0">
              <a:buNone/>
            </a:pPr>
            <a:r>
              <a:rPr lang="de-DE" noProof="0" dirty="0">
                <a:latin typeface="Threespin-Demibold" panose="020B0704030101020102" pitchFamily="34" charset="0"/>
              </a:rPr>
              <a:t>Lösung</a:t>
            </a:r>
          </a:p>
          <a:p>
            <a:pPr marL="0" indent="0">
              <a:buNone/>
            </a:pPr>
            <a:r>
              <a:rPr lang="de-DE" noProof="0" dirty="0"/>
              <a:t>Wir entwickelten eine </a:t>
            </a:r>
            <a:r>
              <a:rPr lang="de-DE" dirty="0"/>
              <a:t>Beispiel-</a:t>
            </a:r>
            <a:r>
              <a:rPr lang="de-DE" noProof="0" dirty="0"/>
              <a:t>Anwendung für das Training „</a:t>
            </a:r>
            <a:r>
              <a:rPr lang="de-DE" noProof="0" dirty="0" err="1"/>
              <a:t>Cabin</a:t>
            </a:r>
            <a:r>
              <a:rPr lang="de-DE" noProof="0" dirty="0"/>
              <a:t> Check“, bei dem Flugbegleiter das Flugzeug nach gefährlichen Gegenständen absuchen. Ziel war es, das Luftfahrtbundesamt von der Effektivität der VR-Technologie zu überzeugen.</a:t>
            </a:r>
          </a:p>
          <a:p>
            <a:pPr marL="0" indent="0">
              <a:buNone/>
            </a:pPr>
            <a:endParaRPr lang="de-DE" noProof="0" dirty="0">
              <a:latin typeface="Threespin-Demibold" panose="020B0704030101020102" pitchFamily="34" charset="0"/>
            </a:endParaRPr>
          </a:p>
          <a:p>
            <a:pPr marL="0" indent="0">
              <a:buNone/>
            </a:pPr>
            <a:r>
              <a:rPr lang="de-DE" noProof="0" dirty="0">
                <a:latin typeface="Threespin-Demibold" panose="020B0704030101020102" pitchFamily="34" charset="0"/>
              </a:rPr>
              <a:t>Erfolg</a:t>
            </a:r>
          </a:p>
          <a:p>
            <a:pPr marL="0" indent="0">
              <a:buNone/>
            </a:pPr>
            <a:r>
              <a:rPr lang="de-DE" noProof="0" dirty="0"/>
              <a:t>Mit der Anwendung konnten wir das Luftfahrtbundesamt davon überzeugen, dass Virtual Reality Trainings in Zukunft vollwertiger Bestandteil der Flugbegleiter-Ausbildung werden können und erhielten eine richtungsweisende Freigabe.</a:t>
            </a:r>
          </a:p>
        </p:txBody>
      </p:sp>
    </p:spTree>
    <p:extLst>
      <p:ext uri="{BB962C8B-B14F-4D97-AF65-F5344CB8AC3E}">
        <p14:creationId xmlns:p14="http://schemas.microsoft.com/office/powerpoint/2010/main" val="2372575193"/>
      </p:ext>
    </p:extLst>
  </p:cSld>
  <p:clrMapOvr>
    <a:masterClrMapping/>
  </p:clrMapOvr>
</p:sld>
</file>

<file path=ppt/theme/theme1.xml><?xml version="1.0" encoding="utf-8"?>
<a:theme xmlns:a="http://schemas.openxmlformats.org/drawingml/2006/main" name="Präsentationen">
  <a:themeElements>
    <a:clrScheme name="3spin Learning">
      <a:dk1>
        <a:srgbClr val="303E3F"/>
      </a:dk1>
      <a:lt1>
        <a:sysClr val="window" lastClr="FFFFFF"/>
      </a:lt1>
      <a:dk2>
        <a:srgbClr val="FFFFFF"/>
      </a:dk2>
      <a:lt2>
        <a:srgbClr val="303E3F"/>
      </a:lt2>
      <a:accent1>
        <a:srgbClr val="0098A5"/>
      </a:accent1>
      <a:accent2>
        <a:srgbClr val="FAB200"/>
      </a:accent2>
      <a:accent3>
        <a:srgbClr val="586365"/>
      </a:accent3>
      <a:accent4>
        <a:srgbClr val="A8B1B2"/>
      </a:accent4>
      <a:accent5>
        <a:srgbClr val="D5DCDD"/>
      </a:accent5>
      <a:accent6>
        <a:srgbClr val="00B9C9"/>
      </a:accent6>
      <a:hlink>
        <a:srgbClr val="0098A5"/>
      </a:hlink>
      <a:folHlink>
        <a:srgbClr val="0098A5"/>
      </a:folHlink>
    </a:clrScheme>
    <a:fontScheme name="3spin Learning">
      <a:majorFont>
        <a:latin typeface="Threespin-CondDemibold"/>
        <a:ea typeface=""/>
        <a:cs typeface=""/>
      </a:majorFont>
      <a:minorFont>
        <a:latin typeface="Threespin-Cond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3spin Learning Präsentationsvorlage.2022.1.potx" id="{24FF8129-56B3-4346-B7BF-C3BE60FAB2C7}" vid="{274E9008-2DC0-4407-B767-0C33D957483C}"/>
    </a:ext>
  </a:extLst>
</a:theme>
</file>

<file path=ppt/theme/theme2.xml><?xml version="1.0" encoding="utf-8"?>
<a:theme xmlns:a="http://schemas.openxmlformats.org/drawingml/2006/main" name="Design Vorgaben">
  <a:themeElements>
    <a:clrScheme name="3spin Learning">
      <a:dk1>
        <a:srgbClr val="303E3F"/>
      </a:dk1>
      <a:lt1>
        <a:sysClr val="window" lastClr="FFFFFF"/>
      </a:lt1>
      <a:dk2>
        <a:srgbClr val="FFFFFF"/>
      </a:dk2>
      <a:lt2>
        <a:srgbClr val="303E3F"/>
      </a:lt2>
      <a:accent1>
        <a:srgbClr val="0098A5"/>
      </a:accent1>
      <a:accent2>
        <a:srgbClr val="FAB200"/>
      </a:accent2>
      <a:accent3>
        <a:srgbClr val="586365"/>
      </a:accent3>
      <a:accent4>
        <a:srgbClr val="A8B1B2"/>
      </a:accent4>
      <a:accent5>
        <a:srgbClr val="D5DCDD"/>
      </a:accent5>
      <a:accent6>
        <a:srgbClr val="00B9C9"/>
      </a:accent6>
      <a:hlink>
        <a:srgbClr val="0098A5"/>
      </a:hlink>
      <a:folHlink>
        <a:srgbClr val="0098A5"/>
      </a:folHlink>
    </a:clrScheme>
    <a:fontScheme name="3spin Learning">
      <a:majorFont>
        <a:latin typeface="Threespin-CondDemibold"/>
        <a:ea typeface=""/>
        <a:cs typeface=""/>
      </a:majorFont>
      <a:minorFont>
        <a:latin typeface="Threespin-Cond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3spin Learning Präsentationsvorlage.2022.1.potx" id="{24FF8129-56B3-4346-B7BF-C3BE60FAB2C7}" vid="{DE3CF0E4-00BA-4859-B24D-21DDD9AE4019}"/>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3spin Learning">
      <a:majorFont>
        <a:latin typeface="Threespin-CondDemibold"/>
        <a:ea typeface=""/>
        <a:cs typeface=""/>
      </a:majorFont>
      <a:minorFont>
        <a:latin typeface="Threespin-Cond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39F61365C0D2841A133C443011A9965" ma:contentTypeVersion="17" ma:contentTypeDescription="Ein neues Dokument erstellen." ma:contentTypeScope="" ma:versionID="faf505ff13342b1c449b1e1d9b4563ce">
  <xsd:schema xmlns:xsd="http://www.w3.org/2001/XMLSchema" xmlns:xs="http://www.w3.org/2001/XMLSchema" xmlns:p="http://schemas.microsoft.com/office/2006/metadata/properties" xmlns:ns2="439e943f-bff3-4f77-806f-e924d576abdc" xmlns:ns3="7cca417a-7fea-48f9-aef6-61edafdfc121" targetNamespace="http://schemas.microsoft.com/office/2006/metadata/properties" ma:root="true" ma:fieldsID="8a493e40aafbf1d8ecc8da931267f614" ns2:_="" ns3:_="">
    <xsd:import namespace="439e943f-bff3-4f77-806f-e924d576abdc"/>
    <xsd:import namespace="7cca417a-7fea-48f9-aef6-61edafdfc12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AutoKeyPoints" minOccurs="0"/>
                <xsd:element ref="ns2:MediaServiceKeyPoint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9e943f-bff3-4f77-806f-e924d576ab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lcf76f155ced4ddcb4097134ff3c332f" ma:index="17" nillable="true" ma:taxonomy="true" ma:internalName="lcf76f155ced4ddcb4097134ff3c332f" ma:taxonomyFieldName="MediaServiceImageTags" ma:displayName="Bildmarkierungen" ma:readOnly="false" ma:fieldId="{5cf76f15-5ced-4ddc-b409-7134ff3c332f}" ma:taxonomyMulti="true" ma:sspId="ff04ebc9-6d08-441e-9a90-2ce03964fd26" ma:termSetId="09814cd3-568e-fe90-9814-8d621ff8fb84" ma:anchorId="fba54fb3-c3e1-fe81-a776-ca4b69148c4d" ma:open="true" ma:isKeyword="false">
      <xsd:complexType>
        <xsd:sequence>
          <xsd:element ref="pc:Terms" minOccurs="0" maxOccurs="1"/>
        </xsd:sequence>
      </xsd:complexType>
    </xsd:element>
    <xsd:element name="MediaLengthInSeconds" ma:index="19" nillable="true" ma:displayName="MediaLengthInSeconds" ma:hidden="true" ma:internalName="MediaLengthInSeconds" ma:readOnly="true">
      <xsd:simpleType>
        <xsd:restriction base="dms:Unknow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cca417a-7fea-48f9-aef6-61edafdfc121" elementFormDefault="qualified">
    <xsd:import namespace="http://schemas.microsoft.com/office/2006/documentManagement/types"/>
    <xsd:import namespace="http://schemas.microsoft.com/office/infopath/2007/PartnerControls"/>
    <xsd:element name="SharedWithUsers" ma:index="14"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Freigegeben für - Details" ma:internalName="SharedWithDetails" ma:readOnly="true">
      <xsd:simpleType>
        <xsd:restriction base="dms:Note">
          <xsd:maxLength value="255"/>
        </xsd:restriction>
      </xsd:simpleType>
    </xsd:element>
    <xsd:element name="TaxCatchAll" ma:index="18" nillable="true" ma:displayName="Taxonomy Catch All Column" ma:hidden="true" ma:list="{c3e2ecd9-8d4e-41f5-a898-24cb97e215e9}" ma:internalName="TaxCatchAll" ma:showField="CatchAllData" ma:web="7cca417a-7fea-48f9-aef6-61edafdfc1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cca417a-7fea-48f9-aef6-61edafdfc121" xsi:nil="true"/>
    <lcf76f155ced4ddcb4097134ff3c332f xmlns="439e943f-bff3-4f77-806f-e924d576abdc">
      <Terms xmlns="http://schemas.microsoft.com/office/infopath/2007/PartnerControls"/>
    </lcf76f155ced4ddcb4097134ff3c332f>
    <SharedWithUsers xmlns="7cca417a-7fea-48f9-aef6-61edafdfc121">
      <UserInfo>
        <DisplayName>Mitglieder von DE Vertrieb</DisplayName>
        <AccountId>7</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BFA81C-536A-478D-BAAE-C478C445CB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9e943f-bff3-4f77-806f-e924d576abdc"/>
    <ds:schemaRef ds:uri="7cca417a-7fea-48f9-aef6-61edafdfc1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64F27E3-702A-4D16-BA76-C6C792FCCE52}">
  <ds:schemaRefs>
    <ds:schemaRef ds:uri="http://purl.org/dc/dcmitype/"/>
    <ds:schemaRef ds:uri="http://schemas.microsoft.com/office/infopath/2007/PartnerControls"/>
    <ds:schemaRef ds:uri="http://purl.org/dc/terms/"/>
    <ds:schemaRef ds:uri="http://schemas.openxmlformats.org/package/2006/metadata/core-properties"/>
    <ds:schemaRef ds:uri="http://purl.org/dc/elements/1.1/"/>
    <ds:schemaRef ds:uri="http://schemas.microsoft.com/office/2006/documentManagement/types"/>
    <ds:schemaRef ds:uri="http://schemas.microsoft.com/office/2006/metadata/properties"/>
    <ds:schemaRef ds:uri="7cca417a-7fea-48f9-aef6-61edafdfc121"/>
    <ds:schemaRef ds:uri="439e943f-bff3-4f77-806f-e924d576abdc"/>
    <ds:schemaRef ds:uri="http://www.w3.org/XML/1998/namespace"/>
  </ds:schemaRefs>
</ds:datastoreItem>
</file>

<file path=customXml/itemProps3.xml><?xml version="1.0" encoding="utf-8"?>
<ds:datastoreItem xmlns:ds="http://schemas.openxmlformats.org/officeDocument/2006/customXml" ds:itemID="{BC04A67F-0BCE-4A35-8855-C8BEDEEEBD9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3spin Learning Vorlage.2022.1</Template>
  <TotalTime>0</TotalTime>
  <Words>3416</Words>
  <Application>Microsoft Office PowerPoint</Application>
  <PresentationFormat>Benutzerdefiniert</PresentationFormat>
  <Paragraphs>261</Paragraphs>
  <Slides>61</Slides>
  <Notes>6</Notes>
  <HiddenSlides>0</HiddenSlides>
  <MMClips>0</MMClips>
  <ScaleCrop>false</ScaleCrop>
  <HeadingPairs>
    <vt:vector size="6" baseType="variant">
      <vt:variant>
        <vt:lpstr>Verwendete Schriftarten</vt:lpstr>
      </vt:variant>
      <vt:variant>
        <vt:i4>7</vt:i4>
      </vt:variant>
      <vt:variant>
        <vt:lpstr>Design</vt:lpstr>
      </vt:variant>
      <vt:variant>
        <vt:i4>2</vt:i4>
      </vt:variant>
      <vt:variant>
        <vt:lpstr>Folientitel</vt:lpstr>
      </vt:variant>
      <vt:variant>
        <vt:i4>61</vt:i4>
      </vt:variant>
    </vt:vector>
  </HeadingPairs>
  <TitlesOfParts>
    <vt:vector size="70" baseType="lpstr">
      <vt:lpstr>-apple-system</vt:lpstr>
      <vt:lpstr>Arial</vt:lpstr>
      <vt:lpstr>Threespin-CondDemibold</vt:lpstr>
      <vt:lpstr>Threespin-CondExtlight</vt:lpstr>
      <vt:lpstr>Threespin-CondLight</vt:lpstr>
      <vt:lpstr>Threespin-Demibold</vt:lpstr>
      <vt:lpstr>Threespin-Light</vt:lpstr>
      <vt:lpstr>Präsentationen</vt:lpstr>
      <vt:lpstr>Design Vorgaben</vt:lpstr>
      <vt:lpstr>Immersives Lernen</vt:lpstr>
      <vt:lpstr>PowerPoint-Präsentation</vt:lpstr>
      <vt:lpstr>Ausbildung 4.0</vt:lpstr>
      <vt:lpstr>PowerPoint-Präsentation</vt:lpstr>
      <vt:lpstr>Ausbildung 4.0 (Avacon / E.ON)</vt:lpstr>
      <vt:lpstr>Referenz (Avacon / E.ON)</vt:lpstr>
      <vt:lpstr>PowerPoint-Präsentation</vt:lpstr>
      <vt:lpstr>„Cabin Check“ (Lufthansa)</vt:lpstr>
      <vt:lpstr>„Cabin Check“ (Lufthansa)</vt:lpstr>
      <vt:lpstr>Onboarding</vt:lpstr>
      <vt:lpstr>PowerPoint-Präsentation</vt:lpstr>
      <vt:lpstr>Onboarding – erster Tag (MAHLE)</vt:lpstr>
      <vt:lpstr>MAHLE (erster Tag)</vt:lpstr>
      <vt:lpstr>PowerPoint-Präsentation</vt:lpstr>
      <vt:lpstr>VFR Training (Lufthansa Aviation Training)</vt:lpstr>
      <vt:lpstr>VFR Training (Lufthansa Aviation Training)</vt:lpstr>
      <vt:lpstr>Vermittlung von Arbeitsprozessen</vt:lpstr>
      <vt:lpstr>PowerPoint-Präsentation</vt:lpstr>
      <vt:lpstr>Wartungsarbeiten Windturbine (3spin Learning)</vt:lpstr>
      <vt:lpstr>Wartungsarbeiten Windturbine (3spin Learning)</vt:lpstr>
      <vt:lpstr>PowerPoint-Präsentation</vt:lpstr>
      <vt:lpstr>Cargo Training (Lufthansa Cargo) </vt:lpstr>
      <vt:lpstr>Cargo Training (Lufthansa Cargo) </vt:lpstr>
      <vt:lpstr>PowerPoint-Präsentation</vt:lpstr>
      <vt:lpstr>PKW-Gasanlagen (DEKRA)</vt:lpstr>
      <vt:lpstr>PKW-Gasanlagen (DEKRA) </vt:lpstr>
      <vt:lpstr>PowerPoint-Präsentation</vt:lpstr>
      <vt:lpstr>DB HoloAssist (Deutsche Bahn) </vt:lpstr>
      <vt:lpstr>DB HoloAssist (Deutsche Bahn) </vt:lpstr>
      <vt:lpstr>Soft Skill</vt:lpstr>
      <vt:lpstr>PowerPoint-Präsentation</vt:lpstr>
      <vt:lpstr>Soft Skill Training (3spin Learning) </vt:lpstr>
      <vt:lpstr>PowerPoint-Präsentation</vt:lpstr>
      <vt:lpstr>Sales Training (Lufthansa) </vt:lpstr>
      <vt:lpstr>Soft Skill Training (Lufthansa)</vt:lpstr>
      <vt:lpstr>PowerPoint-Präsentation</vt:lpstr>
      <vt:lpstr>Emotionales Verkaufen (Versicherungsunternehmen)</vt:lpstr>
      <vt:lpstr>Emotionales Verkaufen (Versicherungsunternehmen)</vt:lpstr>
      <vt:lpstr>Arbeitsschutz</vt:lpstr>
      <vt:lpstr>PowerPoint-Präsentation</vt:lpstr>
      <vt:lpstr>360° Arbeitsschutz im Labor</vt:lpstr>
      <vt:lpstr>Arbeitsschutz im Labor (3spin Learning) </vt:lpstr>
      <vt:lpstr>PowerPoint-Präsentation</vt:lpstr>
      <vt:lpstr>Spill Prevention (DEKRA) </vt:lpstr>
      <vt:lpstr>Spill Prevention (DEKRA) </vt:lpstr>
      <vt:lpstr>PowerPoint-Präsentation</vt:lpstr>
      <vt:lpstr>Brandschutz (DEKRA)</vt:lpstr>
      <vt:lpstr>Brandschutz (DEKRA)</vt:lpstr>
      <vt:lpstr>Sales Learning Experience</vt:lpstr>
      <vt:lpstr>PowerPoint-Präsentation</vt:lpstr>
      <vt:lpstr>Gate Upgrades (Lufthansa)</vt:lpstr>
      <vt:lpstr>Gate Upgrades (Lufthansa)</vt:lpstr>
      <vt:lpstr>PowerPoint-Präsentation</vt:lpstr>
      <vt:lpstr>Styrodur HoloHaus (BASF)</vt:lpstr>
      <vt:lpstr>Styrodur HoloHaus (BASF)</vt:lpstr>
      <vt:lpstr>PowerPoint-Präsentation</vt:lpstr>
      <vt:lpstr>Living in Space (Messe Frankfurt)</vt:lpstr>
      <vt:lpstr>Living in Space (Messe Frankfurt)</vt:lpstr>
      <vt:lpstr>PowerPoint-Präsentation</vt:lpstr>
      <vt:lpstr>AR 350 (Lufthansa)</vt:lpstr>
      <vt:lpstr>AR 350 (Lufthansa)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3spin Learning</dc:title>
  <dc:creator>Nadine Mlakar</dc:creator>
  <cp:lastModifiedBy>Thomas Hoger</cp:lastModifiedBy>
  <cp:revision>5</cp:revision>
  <dcterms:created xsi:type="dcterms:W3CDTF">2022-09-16T06:05:30Z</dcterms:created>
  <dcterms:modified xsi:type="dcterms:W3CDTF">2024-07-23T16:27:03Z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0x010100D39F61365C0D2841A133C443011A9965</vt:lpwstr>
  </property>
  <property fmtid="{D5CDD505-2E9C-101B-9397-08002B2CF9AE}" pid="3" name="MediaServiceImageTags">
    <vt:lpwstr/>
  </property>
</Properties>
</file>